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24.jp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2"/>
    <p:sldMasterId id="2147483705" r:id="rId3"/>
    <p:sldMasterId id="2147483717" r:id="rId4"/>
  </p:sldMasterIdLst>
  <p:notesMasterIdLst>
    <p:notesMasterId r:id="rId48"/>
  </p:notesMasterIdLst>
  <p:sldIdLst>
    <p:sldId id="256" r:id="rId5"/>
    <p:sldId id="258" r:id="rId6"/>
    <p:sldId id="445" r:id="rId7"/>
    <p:sldId id="455" r:id="rId8"/>
    <p:sldId id="456" r:id="rId9"/>
    <p:sldId id="457" r:id="rId10"/>
    <p:sldId id="446" r:id="rId11"/>
    <p:sldId id="458" r:id="rId12"/>
    <p:sldId id="447" r:id="rId13"/>
    <p:sldId id="448" r:id="rId14"/>
    <p:sldId id="449" r:id="rId15"/>
    <p:sldId id="450" r:id="rId16"/>
    <p:sldId id="452" r:id="rId17"/>
    <p:sldId id="453" r:id="rId18"/>
    <p:sldId id="454" r:id="rId19"/>
    <p:sldId id="292" r:id="rId20"/>
    <p:sldId id="335" r:id="rId21"/>
    <p:sldId id="259" r:id="rId22"/>
    <p:sldId id="293" r:id="rId23"/>
    <p:sldId id="294"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336" r:id="rId37"/>
    <p:sldId id="257" r:id="rId38"/>
    <p:sldId id="337" r:id="rId39"/>
    <p:sldId id="260" r:id="rId40"/>
    <p:sldId id="261" r:id="rId41"/>
    <p:sldId id="262" r:id="rId42"/>
    <p:sldId id="263" r:id="rId43"/>
    <p:sldId id="264" r:id="rId44"/>
    <p:sldId id="265" r:id="rId45"/>
    <p:sldId id="295" r:id="rId46"/>
    <p:sldId id="296" r:id="rId47"/>
  </p:sldIdLst>
  <p:sldSz cx="13444538" cy="7562850"/>
  <p:notesSz cx="10693400" cy="7562850"/>
  <p:defaultTextStyle>
    <a:defPPr>
      <a:defRPr kern="0"/>
    </a:defPPr>
  </p:defaultTextStyle>
  <p:extLst>
    <p:ext uri="{EFAFB233-063F-42B5-8137-9DF3F51BA10A}">
      <p15:sldGuideLst xmlns:p15="http://schemas.microsoft.com/office/powerpoint/2012/main">
        <p15:guide id="1" orient="horz" pos="2910" userDrawn="1">
          <p15:clr>
            <a:srgbClr val="A4A3A4"/>
          </p15:clr>
        </p15:guide>
        <p15:guide id="2" pos="269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2A5C"/>
    <a:srgbClr val="4796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529" autoAdjust="0"/>
  </p:normalViewPr>
  <p:slideViewPr>
    <p:cSldViewPr>
      <p:cViewPr varScale="1">
        <p:scale>
          <a:sx n="64" d="100"/>
          <a:sy n="64" d="100"/>
        </p:scale>
        <p:origin x="1070" y="67"/>
      </p:cViewPr>
      <p:guideLst>
        <p:guide orient="horz" pos="2910"/>
        <p:guide pos="269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6A2F0E-9741-4D9F-9096-350E6E0C4DF0}" type="doc">
      <dgm:prSet loTypeId="urn:microsoft.com/office/officeart/2008/layout/AlternatingHexagons" loCatId="list" qsTypeId="urn:microsoft.com/office/officeart/2005/8/quickstyle/3d3" qsCatId="3D" csTypeId="urn:microsoft.com/office/officeart/2005/8/colors/accent1_2" csCatId="accent1" phldr="1"/>
      <dgm:spPr/>
      <dgm:t>
        <a:bodyPr/>
        <a:lstStyle/>
        <a:p>
          <a:endParaRPr lang="en-GB"/>
        </a:p>
      </dgm:t>
    </dgm:pt>
    <dgm:pt modelId="{BAAA14CC-A942-4EC1-9273-4E85807321DF}">
      <dgm:prSet phldrT="[Text]"/>
      <dgm:spPr>
        <a:solidFill>
          <a:srgbClr val="FF9900"/>
        </a:solidFill>
      </dgm:spPr>
      <dgm:t>
        <a:bodyPr/>
        <a:lstStyle/>
        <a:p>
          <a:r>
            <a:rPr lang="en-GB" dirty="0"/>
            <a:t>The Beyond Barriers Programme</a:t>
          </a:r>
        </a:p>
      </dgm:t>
    </dgm:pt>
    <dgm:pt modelId="{B8D5C378-C7C9-485D-8772-77CFE4503D31}" type="parTrans" cxnId="{ECB3C4E0-38B4-4EE6-9EAA-F0ECDC4DFECA}">
      <dgm:prSet/>
      <dgm:spPr/>
      <dgm:t>
        <a:bodyPr/>
        <a:lstStyle/>
        <a:p>
          <a:endParaRPr lang="en-GB"/>
        </a:p>
      </dgm:t>
    </dgm:pt>
    <dgm:pt modelId="{FEC9B3D6-AE1B-46A7-AA07-239D1096E7BE}" type="sibTrans" cxnId="{ECB3C4E0-38B4-4EE6-9EAA-F0ECDC4DFECA}">
      <dgm:prSet/>
      <dgm:spPr>
        <a:solidFill>
          <a:srgbClr val="FF0000"/>
        </a:solidFill>
      </dgm:spPr>
      <dgm:t>
        <a:bodyPr/>
        <a:lstStyle/>
        <a:p>
          <a:endParaRPr lang="en-GB"/>
        </a:p>
      </dgm:t>
    </dgm:pt>
    <dgm:pt modelId="{41D35011-22BF-48D8-98BD-5D61F8ECE4B5}">
      <dgm:prSet phldrT="[Text]"/>
      <dgm:spPr>
        <a:solidFill>
          <a:srgbClr val="00B050"/>
        </a:solidFill>
      </dgm:spPr>
      <dgm:t>
        <a:bodyPr/>
        <a:lstStyle/>
        <a:p>
          <a:r>
            <a:rPr lang="en-GB" dirty="0"/>
            <a:t>The ambition for the region</a:t>
          </a:r>
        </a:p>
      </dgm:t>
    </dgm:pt>
    <dgm:pt modelId="{CEDBF199-8262-4D63-B7DF-C843D0D33F9A}" type="parTrans" cxnId="{09B2075A-6A7A-4516-8EFD-7E0E85F5DC17}">
      <dgm:prSet/>
      <dgm:spPr/>
      <dgm:t>
        <a:bodyPr/>
        <a:lstStyle/>
        <a:p>
          <a:endParaRPr lang="en-GB"/>
        </a:p>
      </dgm:t>
    </dgm:pt>
    <dgm:pt modelId="{9A996615-FAA9-4441-9804-DD2BF32B77F3}" type="sibTrans" cxnId="{09B2075A-6A7A-4516-8EFD-7E0E85F5DC17}">
      <dgm:prSet/>
      <dgm:spPr>
        <a:solidFill>
          <a:srgbClr val="FFFF00"/>
        </a:solidFill>
      </dgm:spPr>
      <dgm:t>
        <a:bodyPr/>
        <a:lstStyle/>
        <a:p>
          <a:endParaRPr lang="en-GB"/>
        </a:p>
      </dgm:t>
    </dgm:pt>
    <dgm:pt modelId="{845C685B-2595-4BAE-8D18-06F55CB18006}">
      <dgm:prSet phldrT="[Text]"/>
      <dgm:spPr>
        <a:solidFill>
          <a:srgbClr val="0070C0"/>
        </a:solidFill>
      </dgm:spPr>
      <dgm:t>
        <a:bodyPr/>
        <a:lstStyle/>
        <a:p>
          <a:r>
            <a:rPr lang="en-GB" dirty="0"/>
            <a:t>The ambition for leadership</a:t>
          </a:r>
        </a:p>
      </dgm:t>
    </dgm:pt>
    <dgm:pt modelId="{6A86E9EC-0CCB-412F-8CC1-C64B85ECCE05}" type="parTrans" cxnId="{53C1BC42-4912-44B9-9400-F3A01883C513}">
      <dgm:prSet/>
      <dgm:spPr/>
      <dgm:t>
        <a:bodyPr/>
        <a:lstStyle/>
        <a:p>
          <a:endParaRPr lang="en-GB"/>
        </a:p>
      </dgm:t>
    </dgm:pt>
    <dgm:pt modelId="{AC0AD34F-2153-4480-B7D9-5A1BB3EA6C0D}" type="sibTrans" cxnId="{53C1BC42-4912-44B9-9400-F3A01883C513}">
      <dgm:prSet/>
      <dgm:spPr>
        <a:solidFill>
          <a:srgbClr val="7030A0"/>
        </a:solidFill>
      </dgm:spPr>
      <dgm:t>
        <a:bodyPr/>
        <a:lstStyle/>
        <a:p>
          <a:endParaRPr lang="en-GB"/>
        </a:p>
      </dgm:t>
    </dgm:pt>
    <dgm:pt modelId="{95B88E85-5C90-4210-9EEB-F631AC72A852}" type="pres">
      <dgm:prSet presAssocID="{096A2F0E-9741-4D9F-9096-350E6E0C4DF0}" presName="Name0" presStyleCnt="0">
        <dgm:presLayoutVars>
          <dgm:chMax/>
          <dgm:chPref/>
          <dgm:dir/>
          <dgm:animLvl val="lvl"/>
        </dgm:presLayoutVars>
      </dgm:prSet>
      <dgm:spPr/>
    </dgm:pt>
    <dgm:pt modelId="{F8145D84-85FB-4B65-B76F-9221DF213D49}" type="pres">
      <dgm:prSet presAssocID="{BAAA14CC-A942-4EC1-9273-4E85807321DF}" presName="composite" presStyleCnt="0"/>
      <dgm:spPr/>
    </dgm:pt>
    <dgm:pt modelId="{09F8F7E5-44FA-42B1-B13E-A9AF45BD4394}" type="pres">
      <dgm:prSet presAssocID="{BAAA14CC-A942-4EC1-9273-4E85807321DF}" presName="Parent1" presStyleLbl="node1" presStyleIdx="0" presStyleCnt="6">
        <dgm:presLayoutVars>
          <dgm:chMax val="1"/>
          <dgm:chPref val="1"/>
          <dgm:bulletEnabled val="1"/>
        </dgm:presLayoutVars>
      </dgm:prSet>
      <dgm:spPr/>
    </dgm:pt>
    <dgm:pt modelId="{5DA49A94-152D-4275-8159-054D9F26CD8F}" type="pres">
      <dgm:prSet presAssocID="{BAAA14CC-A942-4EC1-9273-4E85807321DF}" presName="Childtext1" presStyleLbl="revTx" presStyleIdx="0" presStyleCnt="3">
        <dgm:presLayoutVars>
          <dgm:chMax val="0"/>
          <dgm:chPref val="0"/>
          <dgm:bulletEnabled val="1"/>
        </dgm:presLayoutVars>
      </dgm:prSet>
      <dgm:spPr/>
    </dgm:pt>
    <dgm:pt modelId="{2ADEB012-C4CF-47FE-9536-98702848CB08}" type="pres">
      <dgm:prSet presAssocID="{BAAA14CC-A942-4EC1-9273-4E85807321DF}" presName="BalanceSpacing" presStyleCnt="0"/>
      <dgm:spPr/>
    </dgm:pt>
    <dgm:pt modelId="{4329BF15-EBF9-4D88-AD2B-AAE358AD2CA8}" type="pres">
      <dgm:prSet presAssocID="{BAAA14CC-A942-4EC1-9273-4E85807321DF}" presName="BalanceSpacing1" presStyleCnt="0"/>
      <dgm:spPr/>
    </dgm:pt>
    <dgm:pt modelId="{86AF746D-6932-4EF5-B032-1773252CF469}" type="pres">
      <dgm:prSet presAssocID="{FEC9B3D6-AE1B-46A7-AA07-239D1096E7BE}" presName="Accent1Text" presStyleLbl="node1" presStyleIdx="1" presStyleCnt="6"/>
      <dgm:spPr/>
    </dgm:pt>
    <dgm:pt modelId="{DB4EBB19-566E-47E7-BFCA-E0D42BB924B3}" type="pres">
      <dgm:prSet presAssocID="{FEC9B3D6-AE1B-46A7-AA07-239D1096E7BE}" presName="spaceBetweenRectangles" presStyleCnt="0"/>
      <dgm:spPr/>
    </dgm:pt>
    <dgm:pt modelId="{211E068E-C272-4DD1-973A-67EFFA1B3254}" type="pres">
      <dgm:prSet presAssocID="{41D35011-22BF-48D8-98BD-5D61F8ECE4B5}" presName="composite" presStyleCnt="0"/>
      <dgm:spPr/>
    </dgm:pt>
    <dgm:pt modelId="{C6EDC3FB-F4C9-4EE6-836E-95F17ABBFE50}" type="pres">
      <dgm:prSet presAssocID="{41D35011-22BF-48D8-98BD-5D61F8ECE4B5}" presName="Parent1" presStyleLbl="node1" presStyleIdx="2" presStyleCnt="6">
        <dgm:presLayoutVars>
          <dgm:chMax val="1"/>
          <dgm:chPref val="1"/>
          <dgm:bulletEnabled val="1"/>
        </dgm:presLayoutVars>
      </dgm:prSet>
      <dgm:spPr/>
    </dgm:pt>
    <dgm:pt modelId="{203878DB-7AC1-4E87-B764-268DDEC3783C}" type="pres">
      <dgm:prSet presAssocID="{41D35011-22BF-48D8-98BD-5D61F8ECE4B5}" presName="Childtext1" presStyleLbl="revTx" presStyleIdx="1" presStyleCnt="3">
        <dgm:presLayoutVars>
          <dgm:chMax val="0"/>
          <dgm:chPref val="0"/>
          <dgm:bulletEnabled val="1"/>
        </dgm:presLayoutVars>
      </dgm:prSet>
      <dgm:spPr/>
    </dgm:pt>
    <dgm:pt modelId="{8A5D1257-C995-4C01-9C6D-4E3AA8069B6E}" type="pres">
      <dgm:prSet presAssocID="{41D35011-22BF-48D8-98BD-5D61F8ECE4B5}" presName="BalanceSpacing" presStyleCnt="0"/>
      <dgm:spPr/>
    </dgm:pt>
    <dgm:pt modelId="{3D2D5C5E-20CD-4CFB-9FCD-4181CDBD9959}" type="pres">
      <dgm:prSet presAssocID="{41D35011-22BF-48D8-98BD-5D61F8ECE4B5}" presName="BalanceSpacing1" presStyleCnt="0"/>
      <dgm:spPr/>
    </dgm:pt>
    <dgm:pt modelId="{B6A08474-48B9-4B0C-9511-0960FCD7C996}" type="pres">
      <dgm:prSet presAssocID="{9A996615-FAA9-4441-9804-DD2BF32B77F3}" presName="Accent1Text" presStyleLbl="node1" presStyleIdx="3" presStyleCnt="6"/>
      <dgm:spPr/>
    </dgm:pt>
    <dgm:pt modelId="{5AC034CE-FB43-41F0-85C3-E7FFC102B4BC}" type="pres">
      <dgm:prSet presAssocID="{9A996615-FAA9-4441-9804-DD2BF32B77F3}" presName="spaceBetweenRectangles" presStyleCnt="0"/>
      <dgm:spPr/>
    </dgm:pt>
    <dgm:pt modelId="{E3E37EFB-351D-4479-B288-D66A2BC2C47D}" type="pres">
      <dgm:prSet presAssocID="{845C685B-2595-4BAE-8D18-06F55CB18006}" presName="composite" presStyleCnt="0"/>
      <dgm:spPr/>
    </dgm:pt>
    <dgm:pt modelId="{EB706976-3793-42C7-B69E-0DD6B61289B6}" type="pres">
      <dgm:prSet presAssocID="{845C685B-2595-4BAE-8D18-06F55CB18006}" presName="Parent1" presStyleLbl="node1" presStyleIdx="4" presStyleCnt="6">
        <dgm:presLayoutVars>
          <dgm:chMax val="1"/>
          <dgm:chPref val="1"/>
          <dgm:bulletEnabled val="1"/>
        </dgm:presLayoutVars>
      </dgm:prSet>
      <dgm:spPr/>
    </dgm:pt>
    <dgm:pt modelId="{D58A9CFA-9B98-444E-AA1D-72C3B5E680CF}" type="pres">
      <dgm:prSet presAssocID="{845C685B-2595-4BAE-8D18-06F55CB18006}" presName="Childtext1" presStyleLbl="revTx" presStyleIdx="2" presStyleCnt="3">
        <dgm:presLayoutVars>
          <dgm:chMax val="0"/>
          <dgm:chPref val="0"/>
          <dgm:bulletEnabled val="1"/>
        </dgm:presLayoutVars>
      </dgm:prSet>
      <dgm:spPr/>
    </dgm:pt>
    <dgm:pt modelId="{B10585E5-283D-4A15-B3EF-C9DAC08769E6}" type="pres">
      <dgm:prSet presAssocID="{845C685B-2595-4BAE-8D18-06F55CB18006}" presName="BalanceSpacing" presStyleCnt="0"/>
      <dgm:spPr/>
    </dgm:pt>
    <dgm:pt modelId="{C772663E-3ABB-4523-9AEA-2BE86C563DDF}" type="pres">
      <dgm:prSet presAssocID="{845C685B-2595-4BAE-8D18-06F55CB18006}" presName="BalanceSpacing1" presStyleCnt="0"/>
      <dgm:spPr/>
    </dgm:pt>
    <dgm:pt modelId="{95C65DB7-58EA-47A6-9630-3E4B60FB84B4}" type="pres">
      <dgm:prSet presAssocID="{AC0AD34F-2153-4480-B7D9-5A1BB3EA6C0D}" presName="Accent1Text" presStyleLbl="node1" presStyleIdx="5" presStyleCnt="6"/>
      <dgm:spPr/>
    </dgm:pt>
  </dgm:ptLst>
  <dgm:cxnLst>
    <dgm:cxn modelId="{68882C08-8F09-4ECA-93C6-A7973570D0D7}" type="presOf" srcId="{BAAA14CC-A942-4EC1-9273-4E85807321DF}" destId="{09F8F7E5-44FA-42B1-B13E-A9AF45BD4394}" srcOrd="0" destOrd="0" presId="urn:microsoft.com/office/officeart/2008/layout/AlternatingHexagons"/>
    <dgm:cxn modelId="{4F1AF40F-CA08-4E19-9A53-32DD71B08DA7}" type="presOf" srcId="{AC0AD34F-2153-4480-B7D9-5A1BB3EA6C0D}" destId="{95C65DB7-58EA-47A6-9630-3E4B60FB84B4}" srcOrd="0" destOrd="0" presId="urn:microsoft.com/office/officeart/2008/layout/AlternatingHexagons"/>
    <dgm:cxn modelId="{55F3F42C-12CE-4DBB-BF1B-82392EE9A633}" type="presOf" srcId="{096A2F0E-9741-4D9F-9096-350E6E0C4DF0}" destId="{95B88E85-5C90-4210-9EEB-F631AC72A852}" srcOrd="0" destOrd="0" presId="urn:microsoft.com/office/officeart/2008/layout/AlternatingHexagons"/>
    <dgm:cxn modelId="{53C1BC42-4912-44B9-9400-F3A01883C513}" srcId="{096A2F0E-9741-4D9F-9096-350E6E0C4DF0}" destId="{845C685B-2595-4BAE-8D18-06F55CB18006}" srcOrd="2" destOrd="0" parTransId="{6A86E9EC-0CCB-412F-8CC1-C64B85ECCE05}" sibTransId="{AC0AD34F-2153-4480-B7D9-5A1BB3EA6C0D}"/>
    <dgm:cxn modelId="{09B2075A-6A7A-4516-8EFD-7E0E85F5DC17}" srcId="{096A2F0E-9741-4D9F-9096-350E6E0C4DF0}" destId="{41D35011-22BF-48D8-98BD-5D61F8ECE4B5}" srcOrd="1" destOrd="0" parTransId="{CEDBF199-8262-4D63-B7DF-C843D0D33F9A}" sibTransId="{9A996615-FAA9-4441-9804-DD2BF32B77F3}"/>
    <dgm:cxn modelId="{91637AC9-8FF6-48E7-A8DE-B22510C74182}" type="presOf" srcId="{9A996615-FAA9-4441-9804-DD2BF32B77F3}" destId="{B6A08474-48B9-4B0C-9511-0960FCD7C996}" srcOrd="0" destOrd="0" presId="urn:microsoft.com/office/officeart/2008/layout/AlternatingHexagons"/>
    <dgm:cxn modelId="{1879C8D5-A2A1-4109-AC07-04D3BDE2F9ED}" type="presOf" srcId="{41D35011-22BF-48D8-98BD-5D61F8ECE4B5}" destId="{C6EDC3FB-F4C9-4EE6-836E-95F17ABBFE50}" srcOrd="0" destOrd="0" presId="urn:microsoft.com/office/officeart/2008/layout/AlternatingHexagons"/>
    <dgm:cxn modelId="{EA9B10DE-4248-4F72-9F81-32C478FB1CB4}" type="presOf" srcId="{845C685B-2595-4BAE-8D18-06F55CB18006}" destId="{EB706976-3793-42C7-B69E-0DD6B61289B6}" srcOrd="0" destOrd="0" presId="urn:microsoft.com/office/officeart/2008/layout/AlternatingHexagons"/>
    <dgm:cxn modelId="{ECB3C4E0-38B4-4EE6-9EAA-F0ECDC4DFECA}" srcId="{096A2F0E-9741-4D9F-9096-350E6E0C4DF0}" destId="{BAAA14CC-A942-4EC1-9273-4E85807321DF}" srcOrd="0" destOrd="0" parTransId="{B8D5C378-C7C9-485D-8772-77CFE4503D31}" sibTransId="{FEC9B3D6-AE1B-46A7-AA07-239D1096E7BE}"/>
    <dgm:cxn modelId="{25DBA4EF-1656-4C1A-BA52-40FB4CAA904A}" type="presOf" srcId="{FEC9B3D6-AE1B-46A7-AA07-239D1096E7BE}" destId="{86AF746D-6932-4EF5-B032-1773252CF469}" srcOrd="0" destOrd="0" presId="urn:microsoft.com/office/officeart/2008/layout/AlternatingHexagons"/>
    <dgm:cxn modelId="{7A1FC0EB-3CD9-4DBF-AEFE-4D347A918E5B}" type="presParOf" srcId="{95B88E85-5C90-4210-9EEB-F631AC72A852}" destId="{F8145D84-85FB-4B65-B76F-9221DF213D49}" srcOrd="0" destOrd="0" presId="urn:microsoft.com/office/officeart/2008/layout/AlternatingHexagons"/>
    <dgm:cxn modelId="{C601E2A9-CFB8-4E2C-929D-4448222F2057}" type="presParOf" srcId="{F8145D84-85FB-4B65-B76F-9221DF213D49}" destId="{09F8F7E5-44FA-42B1-B13E-A9AF45BD4394}" srcOrd="0" destOrd="0" presId="urn:microsoft.com/office/officeart/2008/layout/AlternatingHexagons"/>
    <dgm:cxn modelId="{AE85E00E-C859-455C-B42D-A7A3A3C67C31}" type="presParOf" srcId="{F8145D84-85FB-4B65-B76F-9221DF213D49}" destId="{5DA49A94-152D-4275-8159-054D9F26CD8F}" srcOrd="1" destOrd="0" presId="urn:microsoft.com/office/officeart/2008/layout/AlternatingHexagons"/>
    <dgm:cxn modelId="{ABD4C797-10B4-4E2C-823A-A41F039B6951}" type="presParOf" srcId="{F8145D84-85FB-4B65-B76F-9221DF213D49}" destId="{2ADEB012-C4CF-47FE-9536-98702848CB08}" srcOrd="2" destOrd="0" presId="urn:microsoft.com/office/officeart/2008/layout/AlternatingHexagons"/>
    <dgm:cxn modelId="{0CE610DD-1284-4111-9C83-C07C8735A2BA}" type="presParOf" srcId="{F8145D84-85FB-4B65-B76F-9221DF213D49}" destId="{4329BF15-EBF9-4D88-AD2B-AAE358AD2CA8}" srcOrd="3" destOrd="0" presId="urn:microsoft.com/office/officeart/2008/layout/AlternatingHexagons"/>
    <dgm:cxn modelId="{605A4363-C694-431D-B7B6-3B8C51D9E43A}" type="presParOf" srcId="{F8145D84-85FB-4B65-B76F-9221DF213D49}" destId="{86AF746D-6932-4EF5-B032-1773252CF469}" srcOrd="4" destOrd="0" presId="urn:microsoft.com/office/officeart/2008/layout/AlternatingHexagons"/>
    <dgm:cxn modelId="{9027DD31-BF42-4886-8428-BDAA4D017084}" type="presParOf" srcId="{95B88E85-5C90-4210-9EEB-F631AC72A852}" destId="{DB4EBB19-566E-47E7-BFCA-E0D42BB924B3}" srcOrd="1" destOrd="0" presId="urn:microsoft.com/office/officeart/2008/layout/AlternatingHexagons"/>
    <dgm:cxn modelId="{CC75DBF2-C471-4F8A-B987-E47DBE6F02E7}" type="presParOf" srcId="{95B88E85-5C90-4210-9EEB-F631AC72A852}" destId="{211E068E-C272-4DD1-973A-67EFFA1B3254}" srcOrd="2" destOrd="0" presId="urn:microsoft.com/office/officeart/2008/layout/AlternatingHexagons"/>
    <dgm:cxn modelId="{B158D233-D3D9-438D-A54E-B51B84AC37B6}" type="presParOf" srcId="{211E068E-C272-4DD1-973A-67EFFA1B3254}" destId="{C6EDC3FB-F4C9-4EE6-836E-95F17ABBFE50}" srcOrd="0" destOrd="0" presId="urn:microsoft.com/office/officeart/2008/layout/AlternatingHexagons"/>
    <dgm:cxn modelId="{85783A09-6003-4404-9A4D-DD227C67665B}" type="presParOf" srcId="{211E068E-C272-4DD1-973A-67EFFA1B3254}" destId="{203878DB-7AC1-4E87-B764-268DDEC3783C}" srcOrd="1" destOrd="0" presId="urn:microsoft.com/office/officeart/2008/layout/AlternatingHexagons"/>
    <dgm:cxn modelId="{C0753BA3-F5BE-4E7E-B85D-FD9FBE6F0ED5}" type="presParOf" srcId="{211E068E-C272-4DD1-973A-67EFFA1B3254}" destId="{8A5D1257-C995-4C01-9C6D-4E3AA8069B6E}" srcOrd="2" destOrd="0" presId="urn:microsoft.com/office/officeart/2008/layout/AlternatingHexagons"/>
    <dgm:cxn modelId="{AB069BA6-E482-425B-A772-17503775D875}" type="presParOf" srcId="{211E068E-C272-4DD1-973A-67EFFA1B3254}" destId="{3D2D5C5E-20CD-4CFB-9FCD-4181CDBD9959}" srcOrd="3" destOrd="0" presId="urn:microsoft.com/office/officeart/2008/layout/AlternatingHexagons"/>
    <dgm:cxn modelId="{A4DB2C46-B218-46E4-9630-787FCCD351D1}" type="presParOf" srcId="{211E068E-C272-4DD1-973A-67EFFA1B3254}" destId="{B6A08474-48B9-4B0C-9511-0960FCD7C996}" srcOrd="4" destOrd="0" presId="urn:microsoft.com/office/officeart/2008/layout/AlternatingHexagons"/>
    <dgm:cxn modelId="{A15557E6-7C31-4BE8-B79F-305335306061}" type="presParOf" srcId="{95B88E85-5C90-4210-9EEB-F631AC72A852}" destId="{5AC034CE-FB43-41F0-85C3-E7FFC102B4BC}" srcOrd="3" destOrd="0" presId="urn:microsoft.com/office/officeart/2008/layout/AlternatingHexagons"/>
    <dgm:cxn modelId="{4D148458-F53A-4A77-A1C9-B31BA596178F}" type="presParOf" srcId="{95B88E85-5C90-4210-9EEB-F631AC72A852}" destId="{E3E37EFB-351D-4479-B288-D66A2BC2C47D}" srcOrd="4" destOrd="0" presId="urn:microsoft.com/office/officeart/2008/layout/AlternatingHexagons"/>
    <dgm:cxn modelId="{C138F5EB-22CE-4160-B66F-9E988AB6B1A1}" type="presParOf" srcId="{E3E37EFB-351D-4479-B288-D66A2BC2C47D}" destId="{EB706976-3793-42C7-B69E-0DD6B61289B6}" srcOrd="0" destOrd="0" presId="urn:microsoft.com/office/officeart/2008/layout/AlternatingHexagons"/>
    <dgm:cxn modelId="{6BDEFD49-DEE0-46D1-8B37-5CF9CA54D9DF}" type="presParOf" srcId="{E3E37EFB-351D-4479-B288-D66A2BC2C47D}" destId="{D58A9CFA-9B98-444E-AA1D-72C3B5E680CF}" srcOrd="1" destOrd="0" presId="urn:microsoft.com/office/officeart/2008/layout/AlternatingHexagons"/>
    <dgm:cxn modelId="{E577A163-94CA-401A-B24D-F8284BF80E78}" type="presParOf" srcId="{E3E37EFB-351D-4479-B288-D66A2BC2C47D}" destId="{B10585E5-283D-4A15-B3EF-C9DAC08769E6}" srcOrd="2" destOrd="0" presId="urn:microsoft.com/office/officeart/2008/layout/AlternatingHexagons"/>
    <dgm:cxn modelId="{BEB0AD96-A3EE-4EF8-AF6D-74A49D66EB6B}" type="presParOf" srcId="{E3E37EFB-351D-4479-B288-D66A2BC2C47D}" destId="{C772663E-3ABB-4523-9AEA-2BE86C563DDF}" srcOrd="3" destOrd="0" presId="urn:microsoft.com/office/officeart/2008/layout/AlternatingHexagons"/>
    <dgm:cxn modelId="{A5CEE651-A627-4568-A0FC-B38BD4CBF19C}" type="presParOf" srcId="{E3E37EFB-351D-4479-B288-D66A2BC2C47D}" destId="{95C65DB7-58EA-47A6-9630-3E4B60FB84B4}"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BA9F456-C581-408E-A037-E8D6F2730788}" type="doc">
      <dgm:prSet loTypeId="urn:microsoft.com/office/officeart/2005/8/layout/chevron1" loCatId="process" qsTypeId="urn:microsoft.com/office/officeart/2005/8/quickstyle/3d2" qsCatId="3D" csTypeId="urn:microsoft.com/office/officeart/2005/8/colors/colorful1" csCatId="colorful" phldr="1"/>
      <dgm:spPr/>
      <dgm:t>
        <a:bodyPr/>
        <a:lstStyle/>
        <a:p>
          <a:endParaRPr lang="en-GB"/>
        </a:p>
      </dgm:t>
    </dgm:pt>
    <dgm:pt modelId="{96A2A07C-411D-466D-9EFD-67EFB8A4A3B7}">
      <dgm:prSet phldrT="[Text]"/>
      <dgm:spPr/>
      <dgm:t>
        <a:bodyPr/>
        <a:lstStyle/>
        <a:p>
          <a:r>
            <a:rPr lang="en-GB" b="1" dirty="0"/>
            <a:t>Children and young people</a:t>
          </a:r>
        </a:p>
      </dgm:t>
    </dgm:pt>
    <dgm:pt modelId="{6D3D07A0-F1F4-432E-8329-F2D820BC6326}" type="parTrans" cxnId="{343E4859-9AB4-4032-B728-5C5E4CC7CF27}">
      <dgm:prSet/>
      <dgm:spPr/>
      <dgm:t>
        <a:bodyPr/>
        <a:lstStyle/>
        <a:p>
          <a:endParaRPr lang="en-GB" b="1"/>
        </a:p>
      </dgm:t>
    </dgm:pt>
    <dgm:pt modelId="{2ABAE6E5-9303-4A13-898B-56B5E30E6BBB}" type="sibTrans" cxnId="{343E4859-9AB4-4032-B728-5C5E4CC7CF27}">
      <dgm:prSet/>
      <dgm:spPr/>
      <dgm:t>
        <a:bodyPr/>
        <a:lstStyle/>
        <a:p>
          <a:endParaRPr lang="en-GB" b="1"/>
        </a:p>
      </dgm:t>
    </dgm:pt>
    <dgm:pt modelId="{4E9E6483-468F-4C8D-83A4-B64B1E245BBF}">
      <dgm:prSet phldrT="[Text]"/>
      <dgm:spPr/>
      <dgm:t>
        <a:bodyPr/>
        <a:lstStyle/>
        <a:p>
          <a:r>
            <a:rPr lang="en-GB" b="1" dirty="0"/>
            <a:t>Belief in people and valuing others</a:t>
          </a:r>
        </a:p>
      </dgm:t>
    </dgm:pt>
    <dgm:pt modelId="{3A042466-FE2E-4700-ADAE-78C1CDB33C7B}" type="parTrans" cxnId="{6B908C41-162C-4143-9E8A-F379E5A27F02}">
      <dgm:prSet/>
      <dgm:spPr/>
      <dgm:t>
        <a:bodyPr/>
        <a:lstStyle/>
        <a:p>
          <a:endParaRPr lang="en-GB" b="1"/>
        </a:p>
      </dgm:t>
    </dgm:pt>
    <dgm:pt modelId="{3C2F9380-3C70-4B66-8347-3AB1ADE04987}" type="sibTrans" cxnId="{6B908C41-162C-4143-9E8A-F379E5A27F02}">
      <dgm:prSet/>
      <dgm:spPr/>
      <dgm:t>
        <a:bodyPr/>
        <a:lstStyle/>
        <a:p>
          <a:endParaRPr lang="en-GB" b="1"/>
        </a:p>
      </dgm:t>
    </dgm:pt>
    <dgm:pt modelId="{50F668DD-0AFC-4C3F-9C1C-A15AF3C0465B}">
      <dgm:prSet phldrT="[Text]"/>
      <dgm:spPr/>
      <dgm:t>
        <a:bodyPr/>
        <a:lstStyle/>
        <a:p>
          <a:r>
            <a:rPr lang="en-GB" b="1" dirty="0"/>
            <a:t>Ability to influence &amp; effect change more widely</a:t>
          </a:r>
        </a:p>
      </dgm:t>
    </dgm:pt>
    <dgm:pt modelId="{6A016327-418F-4B6E-9A97-5121338CD286}" type="parTrans" cxnId="{1FE4525A-5110-4181-85BE-5D6FD8FEC9AC}">
      <dgm:prSet/>
      <dgm:spPr/>
      <dgm:t>
        <a:bodyPr/>
        <a:lstStyle/>
        <a:p>
          <a:endParaRPr lang="en-GB" b="1"/>
        </a:p>
      </dgm:t>
    </dgm:pt>
    <dgm:pt modelId="{0C725C7F-ADD0-48F3-A924-16E597524B0A}" type="sibTrans" cxnId="{1FE4525A-5110-4181-85BE-5D6FD8FEC9AC}">
      <dgm:prSet/>
      <dgm:spPr/>
      <dgm:t>
        <a:bodyPr/>
        <a:lstStyle/>
        <a:p>
          <a:endParaRPr lang="en-GB" b="1"/>
        </a:p>
      </dgm:t>
    </dgm:pt>
    <dgm:pt modelId="{4F8A14A8-20BF-44F2-B55D-649C98587F9A}">
      <dgm:prSet phldrT="[Text]"/>
      <dgm:spPr/>
      <dgm:t>
        <a:bodyPr/>
        <a:lstStyle/>
        <a:p>
          <a:r>
            <a:rPr lang="en-GB" b="1" dirty="0"/>
            <a:t>Equality and inclusion</a:t>
          </a:r>
        </a:p>
      </dgm:t>
    </dgm:pt>
    <dgm:pt modelId="{F7DAEF71-816D-47D3-8E91-6F8328753FB4}" type="parTrans" cxnId="{93F3A6CE-AF8E-4BC6-828D-9ACE05E6C91D}">
      <dgm:prSet/>
      <dgm:spPr/>
      <dgm:t>
        <a:bodyPr/>
        <a:lstStyle/>
        <a:p>
          <a:endParaRPr lang="en-GB" b="1"/>
        </a:p>
      </dgm:t>
    </dgm:pt>
    <dgm:pt modelId="{B8DB3ACB-7410-4D76-B471-B6D859B53D57}" type="sibTrans" cxnId="{93F3A6CE-AF8E-4BC6-828D-9ACE05E6C91D}">
      <dgm:prSet/>
      <dgm:spPr/>
      <dgm:t>
        <a:bodyPr/>
        <a:lstStyle/>
        <a:p>
          <a:endParaRPr lang="en-GB" b="1"/>
        </a:p>
      </dgm:t>
    </dgm:pt>
    <dgm:pt modelId="{B859FE4E-EA42-433B-B7D3-F6B8125F3CA4}">
      <dgm:prSet phldrT="[Text]"/>
      <dgm:spPr/>
      <dgm:t>
        <a:bodyPr/>
        <a:lstStyle/>
        <a:p>
          <a:r>
            <a:rPr lang="en-GB" b="1"/>
            <a:t>Justice</a:t>
          </a:r>
          <a:endParaRPr lang="en-GB" b="1" dirty="0"/>
        </a:p>
      </dgm:t>
    </dgm:pt>
    <dgm:pt modelId="{3C6BC60C-93D6-463A-BCD0-70A06C48C894}" type="parTrans" cxnId="{973E6DBF-081F-4051-BDAB-E458ECD72716}">
      <dgm:prSet/>
      <dgm:spPr/>
      <dgm:t>
        <a:bodyPr/>
        <a:lstStyle/>
        <a:p>
          <a:endParaRPr lang="en-GB" b="1"/>
        </a:p>
      </dgm:t>
    </dgm:pt>
    <dgm:pt modelId="{47B187C8-CD64-4EB1-9A49-FE3B09999CFF}" type="sibTrans" cxnId="{973E6DBF-081F-4051-BDAB-E458ECD72716}">
      <dgm:prSet/>
      <dgm:spPr/>
      <dgm:t>
        <a:bodyPr/>
        <a:lstStyle/>
        <a:p>
          <a:endParaRPr lang="en-GB" b="1"/>
        </a:p>
      </dgm:t>
    </dgm:pt>
    <dgm:pt modelId="{8C6E55D2-A72C-4883-A918-BEBECDDF52D1}">
      <dgm:prSet phldrT="[Text]"/>
      <dgm:spPr/>
      <dgm:t>
        <a:bodyPr/>
        <a:lstStyle/>
        <a:p>
          <a:r>
            <a:rPr lang="en-GB" b="1" dirty="0"/>
            <a:t>Relationships and mutual respect</a:t>
          </a:r>
        </a:p>
      </dgm:t>
    </dgm:pt>
    <dgm:pt modelId="{400226AA-8519-4609-A2C5-FDE93F92A5FF}" type="parTrans" cxnId="{5E9EC6BF-6AE0-499B-A2D0-2DC9765273BC}">
      <dgm:prSet/>
      <dgm:spPr/>
      <dgm:t>
        <a:bodyPr/>
        <a:lstStyle/>
        <a:p>
          <a:endParaRPr lang="en-GB" b="1"/>
        </a:p>
      </dgm:t>
    </dgm:pt>
    <dgm:pt modelId="{1A5FF386-BF0D-4441-AE82-243E22EC8FF0}" type="sibTrans" cxnId="{5E9EC6BF-6AE0-499B-A2D0-2DC9765273BC}">
      <dgm:prSet/>
      <dgm:spPr/>
      <dgm:t>
        <a:bodyPr/>
        <a:lstStyle/>
        <a:p>
          <a:endParaRPr lang="en-GB" b="1"/>
        </a:p>
      </dgm:t>
    </dgm:pt>
    <dgm:pt modelId="{345F9FFB-A2E8-40C3-92BE-F2F28FCC5CB1}" type="pres">
      <dgm:prSet presAssocID="{FBA9F456-C581-408E-A037-E8D6F2730788}" presName="Name0" presStyleCnt="0">
        <dgm:presLayoutVars>
          <dgm:dir/>
          <dgm:animLvl val="lvl"/>
          <dgm:resizeHandles val="exact"/>
        </dgm:presLayoutVars>
      </dgm:prSet>
      <dgm:spPr/>
    </dgm:pt>
    <dgm:pt modelId="{57813BA0-C38F-4D1E-BABE-F5A545D9C97E}" type="pres">
      <dgm:prSet presAssocID="{96A2A07C-411D-466D-9EFD-67EFB8A4A3B7}" presName="parTxOnly" presStyleLbl="node1" presStyleIdx="0" presStyleCnt="6">
        <dgm:presLayoutVars>
          <dgm:chMax val="0"/>
          <dgm:chPref val="0"/>
          <dgm:bulletEnabled val="1"/>
        </dgm:presLayoutVars>
      </dgm:prSet>
      <dgm:spPr/>
    </dgm:pt>
    <dgm:pt modelId="{0BA4ABA1-9BB1-4E02-8924-DDADC8234CB0}" type="pres">
      <dgm:prSet presAssocID="{2ABAE6E5-9303-4A13-898B-56B5E30E6BBB}" presName="parTxOnlySpace" presStyleCnt="0"/>
      <dgm:spPr/>
    </dgm:pt>
    <dgm:pt modelId="{5A1DA6D7-AD0A-42ED-BB21-990B0DB6480C}" type="pres">
      <dgm:prSet presAssocID="{B859FE4E-EA42-433B-B7D3-F6B8125F3CA4}" presName="parTxOnly" presStyleLbl="node1" presStyleIdx="1" presStyleCnt="6">
        <dgm:presLayoutVars>
          <dgm:chMax val="0"/>
          <dgm:chPref val="0"/>
          <dgm:bulletEnabled val="1"/>
        </dgm:presLayoutVars>
      </dgm:prSet>
      <dgm:spPr/>
    </dgm:pt>
    <dgm:pt modelId="{9B544F5A-6A6A-4FA0-A9A6-6ED0B828E89A}" type="pres">
      <dgm:prSet presAssocID="{47B187C8-CD64-4EB1-9A49-FE3B09999CFF}" presName="parTxOnlySpace" presStyleCnt="0"/>
      <dgm:spPr/>
    </dgm:pt>
    <dgm:pt modelId="{E4E84FBF-7E02-4C90-B1E2-AD9A18D4C6B0}" type="pres">
      <dgm:prSet presAssocID="{4F8A14A8-20BF-44F2-B55D-649C98587F9A}" presName="parTxOnly" presStyleLbl="node1" presStyleIdx="2" presStyleCnt="6">
        <dgm:presLayoutVars>
          <dgm:chMax val="0"/>
          <dgm:chPref val="0"/>
          <dgm:bulletEnabled val="1"/>
        </dgm:presLayoutVars>
      </dgm:prSet>
      <dgm:spPr/>
    </dgm:pt>
    <dgm:pt modelId="{AC494980-C4EE-4FE8-ADA1-AA0BEAE4D126}" type="pres">
      <dgm:prSet presAssocID="{B8DB3ACB-7410-4D76-B471-B6D859B53D57}" presName="parTxOnlySpace" presStyleCnt="0"/>
      <dgm:spPr/>
    </dgm:pt>
    <dgm:pt modelId="{8A044789-025B-4B85-B328-6A73B227D655}" type="pres">
      <dgm:prSet presAssocID="{8C6E55D2-A72C-4883-A918-BEBECDDF52D1}" presName="parTxOnly" presStyleLbl="node1" presStyleIdx="3" presStyleCnt="6">
        <dgm:presLayoutVars>
          <dgm:chMax val="0"/>
          <dgm:chPref val="0"/>
          <dgm:bulletEnabled val="1"/>
        </dgm:presLayoutVars>
      </dgm:prSet>
      <dgm:spPr/>
    </dgm:pt>
    <dgm:pt modelId="{87A5C2DB-EF6F-45D0-A6E5-63AAE52BED8C}" type="pres">
      <dgm:prSet presAssocID="{1A5FF386-BF0D-4441-AE82-243E22EC8FF0}" presName="parTxOnlySpace" presStyleCnt="0"/>
      <dgm:spPr/>
    </dgm:pt>
    <dgm:pt modelId="{E286B98A-6143-4304-B2C7-7F65ED060AD4}" type="pres">
      <dgm:prSet presAssocID="{4E9E6483-468F-4C8D-83A4-B64B1E245BBF}" presName="parTxOnly" presStyleLbl="node1" presStyleIdx="4" presStyleCnt="6">
        <dgm:presLayoutVars>
          <dgm:chMax val="0"/>
          <dgm:chPref val="0"/>
          <dgm:bulletEnabled val="1"/>
        </dgm:presLayoutVars>
      </dgm:prSet>
      <dgm:spPr/>
    </dgm:pt>
    <dgm:pt modelId="{5027CA55-7393-4846-A291-6A43AD64A01D}" type="pres">
      <dgm:prSet presAssocID="{3C2F9380-3C70-4B66-8347-3AB1ADE04987}" presName="parTxOnlySpace" presStyleCnt="0"/>
      <dgm:spPr/>
    </dgm:pt>
    <dgm:pt modelId="{80EC007D-2EA5-4B18-9C56-BC8451AEB049}" type="pres">
      <dgm:prSet presAssocID="{50F668DD-0AFC-4C3F-9C1C-A15AF3C0465B}" presName="parTxOnly" presStyleLbl="node1" presStyleIdx="5" presStyleCnt="6">
        <dgm:presLayoutVars>
          <dgm:chMax val="0"/>
          <dgm:chPref val="0"/>
          <dgm:bulletEnabled val="1"/>
        </dgm:presLayoutVars>
      </dgm:prSet>
      <dgm:spPr/>
    </dgm:pt>
  </dgm:ptLst>
  <dgm:cxnLst>
    <dgm:cxn modelId="{6B908C41-162C-4143-9E8A-F379E5A27F02}" srcId="{FBA9F456-C581-408E-A037-E8D6F2730788}" destId="{4E9E6483-468F-4C8D-83A4-B64B1E245BBF}" srcOrd="4" destOrd="0" parTransId="{3A042466-FE2E-4700-ADAE-78C1CDB33C7B}" sibTransId="{3C2F9380-3C70-4B66-8347-3AB1ADE04987}"/>
    <dgm:cxn modelId="{AA7DCC45-970C-41B5-94BA-8E1950CBC8DC}" type="presOf" srcId="{4F8A14A8-20BF-44F2-B55D-649C98587F9A}" destId="{E4E84FBF-7E02-4C90-B1E2-AD9A18D4C6B0}" srcOrd="0" destOrd="0" presId="urn:microsoft.com/office/officeart/2005/8/layout/chevron1"/>
    <dgm:cxn modelId="{2B7FCC52-E297-44C8-92DB-7331E76703EC}" type="presOf" srcId="{B859FE4E-EA42-433B-B7D3-F6B8125F3CA4}" destId="{5A1DA6D7-AD0A-42ED-BB21-990B0DB6480C}" srcOrd="0" destOrd="0" presId="urn:microsoft.com/office/officeart/2005/8/layout/chevron1"/>
    <dgm:cxn modelId="{343E4859-9AB4-4032-B728-5C5E4CC7CF27}" srcId="{FBA9F456-C581-408E-A037-E8D6F2730788}" destId="{96A2A07C-411D-466D-9EFD-67EFB8A4A3B7}" srcOrd="0" destOrd="0" parTransId="{6D3D07A0-F1F4-432E-8329-F2D820BC6326}" sibTransId="{2ABAE6E5-9303-4A13-898B-56B5E30E6BBB}"/>
    <dgm:cxn modelId="{1FE4525A-5110-4181-85BE-5D6FD8FEC9AC}" srcId="{FBA9F456-C581-408E-A037-E8D6F2730788}" destId="{50F668DD-0AFC-4C3F-9C1C-A15AF3C0465B}" srcOrd="5" destOrd="0" parTransId="{6A016327-418F-4B6E-9A97-5121338CD286}" sibTransId="{0C725C7F-ADD0-48F3-A924-16E597524B0A}"/>
    <dgm:cxn modelId="{2E7BC384-EA3A-4EF4-ADFE-F991A544831B}" type="presOf" srcId="{96A2A07C-411D-466D-9EFD-67EFB8A4A3B7}" destId="{57813BA0-C38F-4D1E-BABE-F5A545D9C97E}" srcOrd="0" destOrd="0" presId="urn:microsoft.com/office/officeart/2005/8/layout/chevron1"/>
    <dgm:cxn modelId="{83295188-9CAE-4CE2-94A3-E1BDE67E1A8A}" type="presOf" srcId="{FBA9F456-C581-408E-A037-E8D6F2730788}" destId="{345F9FFB-A2E8-40C3-92BE-F2F28FCC5CB1}" srcOrd="0" destOrd="0" presId="urn:microsoft.com/office/officeart/2005/8/layout/chevron1"/>
    <dgm:cxn modelId="{973E6DBF-081F-4051-BDAB-E458ECD72716}" srcId="{FBA9F456-C581-408E-A037-E8D6F2730788}" destId="{B859FE4E-EA42-433B-B7D3-F6B8125F3CA4}" srcOrd="1" destOrd="0" parTransId="{3C6BC60C-93D6-463A-BCD0-70A06C48C894}" sibTransId="{47B187C8-CD64-4EB1-9A49-FE3B09999CFF}"/>
    <dgm:cxn modelId="{5E9EC6BF-6AE0-499B-A2D0-2DC9765273BC}" srcId="{FBA9F456-C581-408E-A037-E8D6F2730788}" destId="{8C6E55D2-A72C-4883-A918-BEBECDDF52D1}" srcOrd="3" destOrd="0" parTransId="{400226AA-8519-4609-A2C5-FDE93F92A5FF}" sibTransId="{1A5FF386-BF0D-4441-AE82-243E22EC8FF0}"/>
    <dgm:cxn modelId="{640FBECA-9DBF-4692-98BB-57CE7EBE5AC7}" type="presOf" srcId="{4E9E6483-468F-4C8D-83A4-B64B1E245BBF}" destId="{E286B98A-6143-4304-B2C7-7F65ED060AD4}" srcOrd="0" destOrd="0" presId="urn:microsoft.com/office/officeart/2005/8/layout/chevron1"/>
    <dgm:cxn modelId="{93F3A6CE-AF8E-4BC6-828D-9ACE05E6C91D}" srcId="{FBA9F456-C581-408E-A037-E8D6F2730788}" destId="{4F8A14A8-20BF-44F2-B55D-649C98587F9A}" srcOrd="2" destOrd="0" parTransId="{F7DAEF71-816D-47D3-8E91-6F8328753FB4}" sibTransId="{B8DB3ACB-7410-4D76-B471-B6D859B53D57}"/>
    <dgm:cxn modelId="{F650DFD1-F072-4A95-866E-2DFF7BCF9B1F}" type="presOf" srcId="{50F668DD-0AFC-4C3F-9C1C-A15AF3C0465B}" destId="{80EC007D-2EA5-4B18-9C56-BC8451AEB049}" srcOrd="0" destOrd="0" presId="urn:microsoft.com/office/officeart/2005/8/layout/chevron1"/>
    <dgm:cxn modelId="{9818A6DC-07C0-4D30-B71B-3EAF7074FCE2}" type="presOf" srcId="{8C6E55D2-A72C-4883-A918-BEBECDDF52D1}" destId="{8A044789-025B-4B85-B328-6A73B227D655}" srcOrd="0" destOrd="0" presId="urn:microsoft.com/office/officeart/2005/8/layout/chevron1"/>
    <dgm:cxn modelId="{6BA54290-21E6-4E72-87D8-6362B8BB1BB9}" type="presParOf" srcId="{345F9FFB-A2E8-40C3-92BE-F2F28FCC5CB1}" destId="{57813BA0-C38F-4D1E-BABE-F5A545D9C97E}" srcOrd="0" destOrd="0" presId="urn:microsoft.com/office/officeart/2005/8/layout/chevron1"/>
    <dgm:cxn modelId="{17E07A71-8624-4909-913F-B9FE64B82F28}" type="presParOf" srcId="{345F9FFB-A2E8-40C3-92BE-F2F28FCC5CB1}" destId="{0BA4ABA1-9BB1-4E02-8924-DDADC8234CB0}" srcOrd="1" destOrd="0" presId="urn:microsoft.com/office/officeart/2005/8/layout/chevron1"/>
    <dgm:cxn modelId="{185A995A-EB57-4573-90B6-8ADC51057F82}" type="presParOf" srcId="{345F9FFB-A2E8-40C3-92BE-F2F28FCC5CB1}" destId="{5A1DA6D7-AD0A-42ED-BB21-990B0DB6480C}" srcOrd="2" destOrd="0" presId="urn:microsoft.com/office/officeart/2005/8/layout/chevron1"/>
    <dgm:cxn modelId="{A33149C6-2C69-4D2E-8882-1B5FDF4080D0}" type="presParOf" srcId="{345F9FFB-A2E8-40C3-92BE-F2F28FCC5CB1}" destId="{9B544F5A-6A6A-4FA0-A9A6-6ED0B828E89A}" srcOrd="3" destOrd="0" presId="urn:microsoft.com/office/officeart/2005/8/layout/chevron1"/>
    <dgm:cxn modelId="{4F1DA07D-F883-44A0-86B6-17BB2153FED5}" type="presParOf" srcId="{345F9FFB-A2E8-40C3-92BE-F2F28FCC5CB1}" destId="{E4E84FBF-7E02-4C90-B1E2-AD9A18D4C6B0}" srcOrd="4" destOrd="0" presId="urn:microsoft.com/office/officeart/2005/8/layout/chevron1"/>
    <dgm:cxn modelId="{BA80992B-A30E-416D-BC8A-BDC3C1DC067D}" type="presParOf" srcId="{345F9FFB-A2E8-40C3-92BE-F2F28FCC5CB1}" destId="{AC494980-C4EE-4FE8-ADA1-AA0BEAE4D126}" srcOrd="5" destOrd="0" presId="urn:microsoft.com/office/officeart/2005/8/layout/chevron1"/>
    <dgm:cxn modelId="{2D0CF771-FDDA-4FD8-9552-1CFC5B55E4C4}" type="presParOf" srcId="{345F9FFB-A2E8-40C3-92BE-F2F28FCC5CB1}" destId="{8A044789-025B-4B85-B328-6A73B227D655}" srcOrd="6" destOrd="0" presId="urn:microsoft.com/office/officeart/2005/8/layout/chevron1"/>
    <dgm:cxn modelId="{7A7DEB6E-2C4B-496A-B733-8E06E9F7DE7C}" type="presParOf" srcId="{345F9FFB-A2E8-40C3-92BE-F2F28FCC5CB1}" destId="{87A5C2DB-EF6F-45D0-A6E5-63AAE52BED8C}" srcOrd="7" destOrd="0" presId="urn:microsoft.com/office/officeart/2005/8/layout/chevron1"/>
    <dgm:cxn modelId="{0282FDC6-27E8-40C0-9245-598F86ADA020}" type="presParOf" srcId="{345F9FFB-A2E8-40C3-92BE-F2F28FCC5CB1}" destId="{E286B98A-6143-4304-B2C7-7F65ED060AD4}" srcOrd="8" destOrd="0" presId="urn:microsoft.com/office/officeart/2005/8/layout/chevron1"/>
    <dgm:cxn modelId="{8F872999-97A0-415F-8255-80AE5FDA254F}" type="presParOf" srcId="{345F9FFB-A2E8-40C3-92BE-F2F28FCC5CB1}" destId="{5027CA55-7393-4846-A291-6A43AD64A01D}" srcOrd="9" destOrd="0" presId="urn:microsoft.com/office/officeart/2005/8/layout/chevron1"/>
    <dgm:cxn modelId="{6E27A45F-C6DE-4D58-A633-1A83BC276871}" type="presParOf" srcId="{345F9FFB-A2E8-40C3-92BE-F2F28FCC5CB1}" destId="{80EC007D-2EA5-4B18-9C56-BC8451AEB049}" srcOrd="10"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DBEB6BD-D253-4D26-9CC1-562CA4ADB1C0}" type="doc">
      <dgm:prSet loTypeId="urn:microsoft.com/office/officeart/2009/3/layout/RandomtoResultProcess" loCatId="process" qsTypeId="urn:microsoft.com/office/officeart/2005/8/quickstyle/3d1" qsCatId="3D" csTypeId="urn:microsoft.com/office/officeart/2005/8/colors/colorful1" csCatId="colorful" phldr="1"/>
      <dgm:spPr/>
      <dgm:t>
        <a:bodyPr/>
        <a:lstStyle/>
        <a:p>
          <a:endParaRPr lang="en-GB"/>
        </a:p>
      </dgm:t>
    </dgm:pt>
    <dgm:pt modelId="{6713AB59-7C5D-4F0D-B207-DE267E04D19F}">
      <dgm:prSet phldrT="[Text]" custT="1"/>
      <dgm:spPr/>
      <dgm:t>
        <a:bodyPr/>
        <a:lstStyle/>
        <a:p>
          <a:r>
            <a:rPr lang="en-GB" sz="2800" dirty="0"/>
            <a:t>Beyond Barriers Leadership development</a:t>
          </a:r>
        </a:p>
      </dgm:t>
    </dgm:pt>
    <dgm:pt modelId="{8DC50202-D882-4E72-B5FE-3672A139BC4A}" type="parTrans" cxnId="{56EDBA90-434A-48DF-98AE-16A30A131271}">
      <dgm:prSet/>
      <dgm:spPr/>
      <dgm:t>
        <a:bodyPr/>
        <a:lstStyle/>
        <a:p>
          <a:endParaRPr lang="en-GB"/>
        </a:p>
      </dgm:t>
    </dgm:pt>
    <dgm:pt modelId="{221FFFFB-BED0-45C5-AC91-43F79AA923EE}" type="sibTrans" cxnId="{56EDBA90-434A-48DF-98AE-16A30A131271}">
      <dgm:prSet/>
      <dgm:spPr/>
      <dgm:t>
        <a:bodyPr/>
        <a:lstStyle/>
        <a:p>
          <a:endParaRPr lang="en-GB"/>
        </a:p>
      </dgm:t>
    </dgm:pt>
    <dgm:pt modelId="{C392EE4A-9F5B-40FD-A54E-3E8DAEF87F50}">
      <dgm:prSet phldrT="[Text]"/>
      <dgm:spPr/>
      <dgm:t>
        <a:bodyPr/>
        <a:lstStyle/>
        <a:p>
          <a:r>
            <a:rPr lang="en-GB" dirty="0"/>
            <a:t>Strategic Senior roles in CFS</a:t>
          </a:r>
        </a:p>
      </dgm:t>
    </dgm:pt>
    <dgm:pt modelId="{6B02FD90-AEAB-4AA6-8BA3-61D2048B5D0D}" type="parTrans" cxnId="{F282EF40-1FE3-48BD-B414-11C8AD7F26F5}">
      <dgm:prSet/>
      <dgm:spPr/>
      <dgm:t>
        <a:bodyPr/>
        <a:lstStyle/>
        <a:p>
          <a:endParaRPr lang="en-GB"/>
        </a:p>
      </dgm:t>
    </dgm:pt>
    <dgm:pt modelId="{0F956C29-32A3-4BA3-B781-9F99C205AAF1}" type="sibTrans" cxnId="{F282EF40-1FE3-48BD-B414-11C8AD7F26F5}">
      <dgm:prSet/>
      <dgm:spPr/>
      <dgm:t>
        <a:bodyPr/>
        <a:lstStyle/>
        <a:p>
          <a:endParaRPr lang="en-GB"/>
        </a:p>
      </dgm:t>
    </dgm:pt>
    <dgm:pt modelId="{5A4BBC1E-C20F-4ED9-BB1B-F652F4A943A1}" type="pres">
      <dgm:prSet presAssocID="{CDBEB6BD-D253-4D26-9CC1-562CA4ADB1C0}" presName="Name0" presStyleCnt="0">
        <dgm:presLayoutVars>
          <dgm:dir/>
          <dgm:animOne val="branch"/>
          <dgm:animLvl val="lvl"/>
        </dgm:presLayoutVars>
      </dgm:prSet>
      <dgm:spPr/>
    </dgm:pt>
    <dgm:pt modelId="{03B8A000-E463-4444-BBD4-211B48FC9524}" type="pres">
      <dgm:prSet presAssocID="{6713AB59-7C5D-4F0D-B207-DE267E04D19F}" presName="chaos" presStyleCnt="0"/>
      <dgm:spPr/>
    </dgm:pt>
    <dgm:pt modelId="{3BA06B3E-B14B-4A51-B6F5-D4125ACAFE55}" type="pres">
      <dgm:prSet presAssocID="{6713AB59-7C5D-4F0D-B207-DE267E04D19F}" presName="parTx1" presStyleLbl="revTx" presStyleIdx="0" presStyleCnt="1" custScaleX="64876"/>
      <dgm:spPr/>
    </dgm:pt>
    <dgm:pt modelId="{5A300A01-037A-4CDC-B6AE-E36FD3F6F295}" type="pres">
      <dgm:prSet presAssocID="{6713AB59-7C5D-4F0D-B207-DE267E04D19F}" presName="c1" presStyleLbl="node1" presStyleIdx="0" presStyleCnt="19"/>
      <dgm:spPr/>
    </dgm:pt>
    <dgm:pt modelId="{43FFBEA8-3FF0-492D-8F23-9D3A8BDAD0F9}" type="pres">
      <dgm:prSet presAssocID="{6713AB59-7C5D-4F0D-B207-DE267E04D19F}" presName="c2" presStyleLbl="node1" presStyleIdx="1" presStyleCnt="19"/>
      <dgm:spPr/>
    </dgm:pt>
    <dgm:pt modelId="{29218B5C-B1C9-4F91-95DA-9AF34EE5CFF1}" type="pres">
      <dgm:prSet presAssocID="{6713AB59-7C5D-4F0D-B207-DE267E04D19F}" presName="c3" presStyleLbl="node1" presStyleIdx="2" presStyleCnt="19"/>
      <dgm:spPr/>
    </dgm:pt>
    <dgm:pt modelId="{81A24116-BE34-4388-9444-1B7C9D13E161}" type="pres">
      <dgm:prSet presAssocID="{6713AB59-7C5D-4F0D-B207-DE267E04D19F}" presName="c4" presStyleLbl="node1" presStyleIdx="3" presStyleCnt="19"/>
      <dgm:spPr/>
    </dgm:pt>
    <dgm:pt modelId="{AC07F46D-B6EC-4C7F-9015-897B174CD25A}" type="pres">
      <dgm:prSet presAssocID="{6713AB59-7C5D-4F0D-B207-DE267E04D19F}" presName="c5" presStyleLbl="node1" presStyleIdx="4" presStyleCnt="19"/>
      <dgm:spPr/>
    </dgm:pt>
    <dgm:pt modelId="{D0A1FB21-CAE8-4E6F-8766-06EA6E06FE54}" type="pres">
      <dgm:prSet presAssocID="{6713AB59-7C5D-4F0D-B207-DE267E04D19F}" presName="c6" presStyleLbl="node1" presStyleIdx="5" presStyleCnt="19"/>
      <dgm:spPr/>
    </dgm:pt>
    <dgm:pt modelId="{07916045-3AE2-427F-8E6F-FA6C36FF16E1}" type="pres">
      <dgm:prSet presAssocID="{6713AB59-7C5D-4F0D-B207-DE267E04D19F}" presName="c7" presStyleLbl="node1" presStyleIdx="6" presStyleCnt="19"/>
      <dgm:spPr/>
    </dgm:pt>
    <dgm:pt modelId="{B07BCF5B-CEEC-49D2-8E00-5BD65E2CBA2F}" type="pres">
      <dgm:prSet presAssocID="{6713AB59-7C5D-4F0D-B207-DE267E04D19F}" presName="c8" presStyleLbl="node1" presStyleIdx="7" presStyleCnt="19"/>
      <dgm:spPr/>
    </dgm:pt>
    <dgm:pt modelId="{C09A2B6B-C509-4753-8E08-09D0557E1A3E}" type="pres">
      <dgm:prSet presAssocID="{6713AB59-7C5D-4F0D-B207-DE267E04D19F}" presName="c9" presStyleLbl="node1" presStyleIdx="8" presStyleCnt="19"/>
      <dgm:spPr/>
    </dgm:pt>
    <dgm:pt modelId="{22D251D4-C64B-4C04-AD45-C0E7F3E00B94}" type="pres">
      <dgm:prSet presAssocID="{6713AB59-7C5D-4F0D-B207-DE267E04D19F}" presName="c10" presStyleLbl="node1" presStyleIdx="9" presStyleCnt="19"/>
      <dgm:spPr/>
    </dgm:pt>
    <dgm:pt modelId="{DEFEFE47-9A2F-464C-B456-7AA889C46E97}" type="pres">
      <dgm:prSet presAssocID="{6713AB59-7C5D-4F0D-B207-DE267E04D19F}" presName="c11" presStyleLbl="node1" presStyleIdx="10" presStyleCnt="19"/>
      <dgm:spPr/>
    </dgm:pt>
    <dgm:pt modelId="{673F105C-B2B4-4008-A145-E4DF8C2463F9}" type="pres">
      <dgm:prSet presAssocID="{6713AB59-7C5D-4F0D-B207-DE267E04D19F}" presName="c12" presStyleLbl="node1" presStyleIdx="11" presStyleCnt="19"/>
      <dgm:spPr/>
    </dgm:pt>
    <dgm:pt modelId="{8EE946F0-8968-42FF-9DB2-5CA4B1E8EA9A}" type="pres">
      <dgm:prSet presAssocID="{6713AB59-7C5D-4F0D-B207-DE267E04D19F}" presName="c13" presStyleLbl="node1" presStyleIdx="12" presStyleCnt="19"/>
      <dgm:spPr/>
    </dgm:pt>
    <dgm:pt modelId="{99F615AE-90B2-4ECC-95D7-08CCFE6B5E04}" type="pres">
      <dgm:prSet presAssocID="{6713AB59-7C5D-4F0D-B207-DE267E04D19F}" presName="c14" presStyleLbl="node1" presStyleIdx="13" presStyleCnt="19"/>
      <dgm:spPr/>
    </dgm:pt>
    <dgm:pt modelId="{415FDCFC-7CF7-4CFE-A959-5A2653B0BDFB}" type="pres">
      <dgm:prSet presAssocID="{6713AB59-7C5D-4F0D-B207-DE267E04D19F}" presName="c15" presStyleLbl="node1" presStyleIdx="14" presStyleCnt="19"/>
      <dgm:spPr/>
    </dgm:pt>
    <dgm:pt modelId="{9C8CF2C9-1C69-4A62-859A-1BB03B3FEA45}" type="pres">
      <dgm:prSet presAssocID="{6713AB59-7C5D-4F0D-B207-DE267E04D19F}" presName="c16" presStyleLbl="node1" presStyleIdx="15" presStyleCnt="19"/>
      <dgm:spPr/>
    </dgm:pt>
    <dgm:pt modelId="{5760DF81-E1F5-4F25-B62B-FC05BA6B7BCA}" type="pres">
      <dgm:prSet presAssocID="{6713AB59-7C5D-4F0D-B207-DE267E04D19F}" presName="c17" presStyleLbl="node1" presStyleIdx="16" presStyleCnt="19"/>
      <dgm:spPr/>
    </dgm:pt>
    <dgm:pt modelId="{7B4F3FB4-9C85-49D2-B23B-06659326C5C5}" type="pres">
      <dgm:prSet presAssocID="{6713AB59-7C5D-4F0D-B207-DE267E04D19F}" presName="c18" presStyleLbl="node1" presStyleIdx="17" presStyleCnt="19"/>
      <dgm:spPr/>
    </dgm:pt>
    <dgm:pt modelId="{1640DAA2-3982-4C31-8EB8-7A9E29B0C3D0}" type="pres">
      <dgm:prSet presAssocID="{221FFFFB-BED0-45C5-AC91-43F79AA923EE}" presName="chevronComposite1" presStyleCnt="0"/>
      <dgm:spPr/>
    </dgm:pt>
    <dgm:pt modelId="{D3319CD9-833F-424F-B527-D5B3723DB946}" type="pres">
      <dgm:prSet presAssocID="{221FFFFB-BED0-45C5-AC91-43F79AA923EE}" presName="chevron1" presStyleLbl="sibTrans2D1" presStyleIdx="0" presStyleCnt="2"/>
      <dgm:spPr/>
    </dgm:pt>
    <dgm:pt modelId="{DE36901E-E407-401C-B0A4-ADF341496261}" type="pres">
      <dgm:prSet presAssocID="{221FFFFB-BED0-45C5-AC91-43F79AA923EE}" presName="spChevron1" presStyleCnt="0"/>
      <dgm:spPr/>
    </dgm:pt>
    <dgm:pt modelId="{6641784E-A52B-46B7-9A77-DC1DA20E0D77}" type="pres">
      <dgm:prSet presAssocID="{221FFFFB-BED0-45C5-AC91-43F79AA923EE}" presName="overlap" presStyleCnt="0"/>
      <dgm:spPr/>
    </dgm:pt>
    <dgm:pt modelId="{012D46C8-78EA-47D4-83D8-A102FE11425C}" type="pres">
      <dgm:prSet presAssocID="{221FFFFB-BED0-45C5-AC91-43F79AA923EE}" presName="chevronComposite2" presStyleCnt="0"/>
      <dgm:spPr/>
    </dgm:pt>
    <dgm:pt modelId="{E37CFAC9-7BAE-4A9D-9A91-8B7777AD5FA7}" type="pres">
      <dgm:prSet presAssocID="{221FFFFB-BED0-45C5-AC91-43F79AA923EE}" presName="chevron2" presStyleLbl="sibTrans2D1" presStyleIdx="1" presStyleCnt="2"/>
      <dgm:spPr/>
    </dgm:pt>
    <dgm:pt modelId="{277E14B3-9F73-4B6F-AF6B-85AF17E4F5AD}" type="pres">
      <dgm:prSet presAssocID="{221FFFFB-BED0-45C5-AC91-43F79AA923EE}" presName="spChevron2" presStyleCnt="0"/>
      <dgm:spPr/>
    </dgm:pt>
    <dgm:pt modelId="{B358EE76-8C80-4E7A-A554-1DE86F29E947}" type="pres">
      <dgm:prSet presAssocID="{C392EE4A-9F5B-40FD-A54E-3E8DAEF87F50}" presName="last" presStyleCnt="0"/>
      <dgm:spPr/>
    </dgm:pt>
    <dgm:pt modelId="{8E8E13BD-2C54-4123-BB71-CD9132F705EE}" type="pres">
      <dgm:prSet presAssocID="{C392EE4A-9F5B-40FD-A54E-3E8DAEF87F50}" presName="circleTx" presStyleLbl="node1" presStyleIdx="18" presStyleCnt="19"/>
      <dgm:spPr/>
    </dgm:pt>
    <dgm:pt modelId="{EE6FFFB9-E798-446F-B687-03AA22B3E3B6}" type="pres">
      <dgm:prSet presAssocID="{C392EE4A-9F5B-40FD-A54E-3E8DAEF87F50}" presName="spN" presStyleCnt="0"/>
      <dgm:spPr/>
    </dgm:pt>
  </dgm:ptLst>
  <dgm:cxnLst>
    <dgm:cxn modelId="{F282EF40-1FE3-48BD-B414-11C8AD7F26F5}" srcId="{CDBEB6BD-D253-4D26-9CC1-562CA4ADB1C0}" destId="{C392EE4A-9F5B-40FD-A54E-3E8DAEF87F50}" srcOrd="1" destOrd="0" parTransId="{6B02FD90-AEAB-4AA6-8BA3-61D2048B5D0D}" sibTransId="{0F956C29-32A3-4BA3-B781-9F99C205AAF1}"/>
    <dgm:cxn modelId="{73635664-2CFF-4181-BA90-5749E90B64EB}" type="presOf" srcId="{6713AB59-7C5D-4F0D-B207-DE267E04D19F}" destId="{3BA06B3E-B14B-4A51-B6F5-D4125ACAFE55}" srcOrd="0" destOrd="0" presId="urn:microsoft.com/office/officeart/2009/3/layout/RandomtoResultProcess"/>
    <dgm:cxn modelId="{56EDBA90-434A-48DF-98AE-16A30A131271}" srcId="{CDBEB6BD-D253-4D26-9CC1-562CA4ADB1C0}" destId="{6713AB59-7C5D-4F0D-B207-DE267E04D19F}" srcOrd="0" destOrd="0" parTransId="{8DC50202-D882-4E72-B5FE-3672A139BC4A}" sibTransId="{221FFFFB-BED0-45C5-AC91-43F79AA923EE}"/>
    <dgm:cxn modelId="{9099DD99-0076-4CE0-94DD-EBD151EE51A1}" type="presOf" srcId="{C392EE4A-9F5B-40FD-A54E-3E8DAEF87F50}" destId="{8E8E13BD-2C54-4123-BB71-CD9132F705EE}" srcOrd="0" destOrd="0" presId="urn:microsoft.com/office/officeart/2009/3/layout/RandomtoResultProcess"/>
    <dgm:cxn modelId="{B8382DBB-D672-435F-9087-FAEFFB4F1FDB}" type="presOf" srcId="{CDBEB6BD-D253-4D26-9CC1-562CA4ADB1C0}" destId="{5A4BBC1E-C20F-4ED9-BB1B-F652F4A943A1}" srcOrd="0" destOrd="0" presId="urn:microsoft.com/office/officeart/2009/3/layout/RandomtoResultProcess"/>
    <dgm:cxn modelId="{0E187106-2C22-40BB-84D0-918259F9076E}" type="presParOf" srcId="{5A4BBC1E-C20F-4ED9-BB1B-F652F4A943A1}" destId="{03B8A000-E463-4444-BBD4-211B48FC9524}" srcOrd="0" destOrd="0" presId="urn:microsoft.com/office/officeart/2009/3/layout/RandomtoResultProcess"/>
    <dgm:cxn modelId="{841643BD-1004-45D4-848F-3093CE6758DF}" type="presParOf" srcId="{03B8A000-E463-4444-BBD4-211B48FC9524}" destId="{3BA06B3E-B14B-4A51-B6F5-D4125ACAFE55}" srcOrd="0" destOrd="0" presId="urn:microsoft.com/office/officeart/2009/3/layout/RandomtoResultProcess"/>
    <dgm:cxn modelId="{9D55E9C3-A497-4C66-BBE0-04D05A8494B3}" type="presParOf" srcId="{03B8A000-E463-4444-BBD4-211B48FC9524}" destId="{5A300A01-037A-4CDC-B6AE-E36FD3F6F295}" srcOrd="1" destOrd="0" presId="urn:microsoft.com/office/officeart/2009/3/layout/RandomtoResultProcess"/>
    <dgm:cxn modelId="{A34EC824-E753-4CDA-9203-21A4B2B92F85}" type="presParOf" srcId="{03B8A000-E463-4444-BBD4-211B48FC9524}" destId="{43FFBEA8-3FF0-492D-8F23-9D3A8BDAD0F9}" srcOrd="2" destOrd="0" presId="urn:microsoft.com/office/officeart/2009/3/layout/RandomtoResultProcess"/>
    <dgm:cxn modelId="{D34C2F2C-ED97-4474-A4A6-6F8A14E0509D}" type="presParOf" srcId="{03B8A000-E463-4444-BBD4-211B48FC9524}" destId="{29218B5C-B1C9-4F91-95DA-9AF34EE5CFF1}" srcOrd="3" destOrd="0" presId="urn:microsoft.com/office/officeart/2009/3/layout/RandomtoResultProcess"/>
    <dgm:cxn modelId="{8D0D8643-8DBB-4249-8E85-A3E9C7D526ED}" type="presParOf" srcId="{03B8A000-E463-4444-BBD4-211B48FC9524}" destId="{81A24116-BE34-4388-9444-1B7C9D13E161}" srcOrd="4" destOrd="0" presId="urn:microsoft.com/office/officeart/2009/3/layout/RandomtoResultProcess"/>
    <dgm:cxn modelId="{D8B8226D-32CE-43A4-A25E-1C93895B350C}" type="presParOf" srcId="{03B8A000-E463-4444-BBD4-211B48FC9524}" destId="{AC07F46D-B6EC-4C7F-9015-897B174CD25A}" srcOrd="5" destOrd="0" presId="urn:microsoft.com/office/officeart/2009/3/layout/RandomtoResultProcess"/>
    <dgm:cxn modelId="{A6A951BF-8187-48C3-986D-A03353D09274}" type="presParOf" srcId="{03B8A000-E463-4444-BBD4-211B48FC9524}" destId="{D0A1FB21-CAE8-4E6F-8766-06EA6E06FE54}" srcOrd="6" destOrd="0" presId="urn:microsoft.com/office/officeart/2009/3/layout/RandomtoResultProcess"/>
    <dgm:cxn modelId="{721EC6D3-5248-4897-8EE5-F694F5C5FECF}" type="presParOf" srcId="{03B8A000-E463-4444-BBD4-211B48FC9524}" destId="{07916045-3AE2-427F-8E6F-FA6C36FF16E1}" srcOrd="7" destOrd="0" presId="urn:microsoft.com/office/officeart/2009/3/layout/RandomtoResultProcess"/>
    <dgm:cxn modelId="{8C3919EF-6CE1-4FDF-A8F7-2BBA3430A2ED}" type="presParOf" srcId="{03B8A000-E463-4444-BBD4-211B48FC9524}" destId="{B07BCF5B-CEEC-49D2-8E00-5BD65E2CBA2F}" srcOrd="8" destOrd="0" presId="urn:microsoft.com/office/officeart/2009/3/layout/RandomtoResultProcess"/>
    <dgm:cxn modelId="{50F7ED10-584B-4DBF-AC2A-C39F42D8827C}" type="presParOf" srcId="{03B8A000-E463-4444-BBD4-211B48FC9524}" destId="{C09A2B6B-C509-4753-8E08-09D0557E1A3E}" srcOrd="9" destOrd="0" presId="urn:microsoft.com/office/officeart/2009/3/layout/RandomtoResultProcess"/>
    <dgm:cxn modelId="{E3392271-0427-4E89-866D-06CFF9C74110}" type="presParOf" srcId="{03B8A000-E463-4444-BBD4-211B48FC9524}" destId="{22D251D4-C64B-4C04-AD45-C0E7F3E00B94}" srcOrd="10" destOrd="0" presId="urn:microsoft.com/office/officeart/2009/3/layout/RandomtoResultProcess"/>
    <dgm:cxn modelId="{DBDA3979-9605-4F7C-849F-B03F076696E5}" type="presParOf" srcId="{03B8A000-E463-4444-BBD4-211B48FC9524}" destId="{DEFEFE47-9A2F-464C-B456-7AA889C46E97}" srcOrd="11" destOrd="0" presId="urn:microsoft.com/office/officeart/2009/3/layout/RandomtoResultProcess"/>
    <dgm:cxn modelId="{63379A20-32B2-4832-BD06-BA1071855080}" type="presParOf" srcId="{03B8A000-E463-4444-BBD4-211B48FC9524}" destId="{673F105C-B2B4-4008-A145-E4DF8C2463F9}" srcOrd="12" destOrd="0" presId="urn:microsoft.com/office/officeart/2009/3/layout/RandomtoResultProcess"/>
    <dgm:cxn modelId="{9C087540-287F-4346-946E-2C85C971008A}" type="presParOf" srcId="{03B8A000-E463-4444-BBD4-211B48FC9524}" destId="{8EE946F0-8968-42FF-9DB2-5CA4B1E8EA9A}" srcOrd="13" destOrd="0" presId="urn:microsoft.com/office/officeart/2009/3/layout/RandomtoResultProcess"/>
    <dgm:cxn modelId="{C42E0541-CEDE-4763-BF62-915E0FE24F9C}" type="presParOf" srcId="{03B8A000-E463-4444-BBD4-211B48FC9524}" destId="{99F615AE-90B2-4ECC-95D7-08CCFE6B5E04}" srcOrd="14" destOrd="0" presId="urn:microsoft.com/office/officeart/2009/3/layout/RandomtoResultProcess"/>
    <dgm:cxn modelId="{0D0821CE-56EA-4D32-8FBD-CEA3BC945753}" type="presParOf" srcId="{03B8A000-E463-4444-BBD4-211B48FC9524}" destId="{415FDCFC-7CF7-4CFE-A959-5A2653B0BDFB}" srcOrd="15" destOrd="0" presId="urn:microsoft.com/office/officeart/2009/3/layout/RandomtoResultProcess"/>
    <dgm:cxn modelId="{82D117D0-7FFC-4B0A-8976-AE8F2FF713CD}" type="presParOf" srcId="{03B8A000-E463-4444-BBD4-211B48FC9524}" destId="{9C8CF2C9-1C69-4A62-859A-1BB03B3FEA45}" srcOrd="16" destOrd="0" presId="urn:microsoft.com/office/officeart/2009/3/layout/RandomtoResultProcess"/>
    <dgm:cxn modelId="{76D8672D-0131-4CE5-9E59-52C4F8210FBA}" type="presParOf" srcId="{03B8A000-E463-4444-BBD4-211B48FC9524}" destId="{5760DF81-E1F5-4F25-B62B-FC05BA6B7BCA}" srcOrd="17" destOrd="0" presId="urn:microsoft.com/office/officeart/2009/3/layout/RandomtoResultProcess"/>
    <dgm:cxn modelId="{D16C3F1A-DF60-4178-BB02-26C81A749EF7}" type="presParOf" srcId="{03B8A000-E463-4444-BBD4-211B48FC9524}" destId="{7B4F3FB4-9C85-49D2-B23B-06659326C5C5}" srcOrd="18" destOrd="0" presId="urn:microsoft.com/office/officeart/2009/3/layout/RandomtoResultProcess"/>
    <dgm:cxn modelId="{828E7766-CD3A-4D2C-9080-8646A6E00A44}" type="presParOf" srcId="{5A4BBC1E-C20F-4ED9-BB1B-F652F4A943A1}" destId="{1640DAA2-3982-4C31-8EB8-7A9E29B0C3D0}" srcOrd="1" destOrd="0" presId="urn:microsoft.com/office/officeart/2009/3/layout/RandomtoResultProcess"/>
    <dgm:cxn modelId="{78333EC4-816E-4EF1-B059-95A139CE2576}" type="presParOf" srcId="{1640DAA2-3982-4C31-8EB8-7A9E29B0C3D0}" destId="{D3319CD9-833F-424F-B527-D5B3723DB946}" srcOrd="0" destOrd="0" presId="urn:microsoft.com/office/officeart/2009/3/layout/RandomtoResultProcess"/>
    <dgm:cxn modelId="{86220CA5-F70B-4133-963E-0C2395A9B637}" type="presParOf" srcId="{1640DAA2-3982-4C31-8EB8-7A9E29B0C3D0}" destId="{DE36901E-E407-401C-B0A4-ADF341496261}" srcOrd="1" destOrd="0" presId="urn:microsoft.com/office/officeart/2009/3/layout/RandomtoResultProcess"/>
    <dgm:cxn modelId="{B55763DA-5DFB-441C-8053-ECFBBC515C3B}" type="presParOf" srcId="{5A4BBC1E-C20F-4ED9-BB1B-F652F4A943A1}" destId="{6641784E-A52B-46B7-9A77-DC1DA20E0D77}" srcOrd="2" destOrd="0" presId="urn:microsoft.com/office/officeart/2009/3/layout/RandomtoResultProcess"/>
    <dgm:cxn modelId="{BC8FD796-62C9-40E3-8CB9-D88AE909B96F}" type="presParOf" srcId="{5A4BBC1E-C20F-4ED9-BB1B-F652F4A943A1}" destId="{012D46C8-78EA-47D4-83D8-A102FE11425C}" srcOrd="3" destOrd="0" presId="urn:microsoft.com/office/officeart/2009/3/layout/RandomtoResultProcess"/>
    <dgm:cxn modelId="{4AFB70A0-A207-443F-A73A-FEF8A6EF8357}" type="presParOf" srcId="{012D46C8-78EA-47D4-83D8-A102FE11425C}" destId="{E37CFAC9-7BAE-4A9D-9A91-8B7777AD5FA7}" srcOrd="0" destOrd="0" presId="urn:microsoft.com/office/officeart/2009/3/layout/RandomtoResultProcess"/>
    <dgm:cxn modelId="{717FE0F4-176E-442E-94CB-4E5E5F04FD94}" type="presParOf" srcId="{012D46C8-78EA-47D4-83D8-A102FE11425C}" destId="{277E14B3-9F73-4B6F-AF6B-85AF17E4F5AD}" srcOrd="1" destOrd="0" presId="urn:microsoft.com/office/officeart/2009/3/layout/RandomtoResultProcess"/>
    <dgm:cxn modelId="{CE027A9D-4ABA-4555-9AD8-950CA67FFB2F}" type="presParOf" srcId="{5A4BBC1E-C20F-4ED9-BB1B-F652F4A943A1}" destId="{B358EE76-8C80-4E7A-A554-1DE86F29E947}" srcOrd="4" destOrd="0" presId="urn:microsoft.com/office/officeart/2009/3/layout/RandomtoResultProcess"/>
    <dgm:cxn modelId="{9089E74D-2835-4133-B873-6B6546CA2C4F}" type="presParOf" srcId="{B358EE76-8C80-4E7A-A554-1DE86F29E947}" destId="{8E8E13BD-2C54-4123-BB71-CD9132F705EE}" srcOrd="0" destOrd="0" presId="urn:microsoft.com/office/officeart/2009/3/layout/RandomtoResultProcess"/>
    <dgm:cxn modelId="{E40F3E4A-B8FC-4AC4-9A56-61E94118C12B}" type="presParOf" srcId="{B358EE76-8C80-4E7A-A554-1DE86F29E947}" destId="{EE6FFFB9-E798-446F-B687-03AA22B3E3B6}"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D5F6EFD-8006-4885-B903-673A39C37F85}"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GB"/>
        </a:p>
      </dgm:t>
    </dgm:pt>
    <dgm:pt modelId="{F2227A45-0F88-4654-8BB4-BF7460678D34}">
      <dgm:prSet phldrT="[Text]" phldr="1"/>
      <dgm:spPr/>
      <dgm:t>
        <a:bodyPr/>
        <a:lstStyle/>
        <a:p>
          <a:endParaRPr lang="en-GB" dirty="0">
            <a:noFill/>
          </a:endParaRPr>
        </a:p>
      </dgm:t>
    </dgm:pt>
    <dgm:pt modelId="{23672287-B70C-4B28-8A6E-38FA838BA877}" type="parTrans" cxnId="{46709717-37A3-402E-95E5-BC5E96460B3E}">
      <dgm:prSet/>
      <dgm:spPr/>
      <dgm:t>
        <a:bodyPr/>
        <a:lstStyle/>
        <a:p>
          <a:endParaRPr lang="en-GB"/>
        </a:p>
      </dgm:t>
    </dgm:pt>
    <dgm:pt modelId="{B5CAE0C3-EC00-4C82-9EAD-6002E13F48DB}" type="sibTrans" cxnId="{46709717-37A3-402E-95E5-BC5E96460B3E}">
      <dgm:prSet/>
      <dgm:spPr>
        <a:solidFill>
          <a:srgbClr val="5BC1D4"/>
        </a:solidFill>
      </dgm:spPr>
      <dgm:t>
        <a:bodyPr/>
        <a:lstStyle/>
        <a:p>
          <a:endParaRPr lang="en-GB"/>
        </a:p>
      </dgm:t>
    </dgm:pt>
    <dgm:pt modelId="{77252831-0A2C-4B84-98B9-20A120296B96}">
      <dgm:prSet phldrT="[Text]" phldr="1"/>
      <dgm:spPr/>
      <dgm:t>
        <a:bodyPr/>
        <a:lstStyle/>
        <a:p>
          <a:endParaRPr lang="en-GB" dirty="0">
            <a:noFill/>
          </a:endParaRPr>
        </a:p>
      </dgm:t>
    </dgm:pt>
    <dgm:pt modelId="{EE3DA580-30D3-4E15-B579-1B754A07930A}" type="parTrans" cxnId="{1EF8CDF1-A3DC-4FC3-9AEA-BFA99BCB9843}">
      <dgm:prSet/>
      <dgm:spPr/>
      <dgm:t>
        <a:bodyPr/>
        <a:lstStyle/>
        <a:p>
          <a:endParaRPr lang="en-GB"/>
        </a:p>
      </dgm:t>
    </dgm:pt>
    <dgm:pt modelId="{4A3D13F9-5CF8-45FE-9909-AF4CB60CC0BE}" type="sibTrans" cxnId="{1EF8CDF1-A3DC-4FC3-9AEA-BFA99BCB9843}">
      <dgm:prSet/>
      <dgm:spPr>
        <a:solidFill>
          <a:srgbClr val="5BC1D4"/>
        </a:solidFill>
      </dgm:spPr>
      <dgm:t>
        <a:bodyPr/>
        <a:lstStyle/>
        <a:p>
          <a:endParaRPr lang="en-GB"/>
        </a:p>
      </dgm:t>
    </dgm:pt>
    <dgm:pt modelId="{45612486-C000-416F-BAD9-9C50FCC080E7}">
      <dgm:prSet phldrT="[Text]" phldr="1"/>
      <dgm:spPr/>
      <dgm:t>
        <a:bodyPr/>
        <a:lstStyle/>
        <a:p>
          <a:endParaRPr lang="en-GB" dirty="0">
            <a:noFill/>
          </a:endParaRPr>
        </a:p>
      </dgm:t>
    </dgm:pt>
    <dgm:pt modelId="{463B987A-ECD7-4BE8-B930-05A84D64CFF3}" type="sibTrans" cxnId="{47DFF864-9777-4CE0-8518-CC9C225D1AA2}">
      <dgm:prSet/>
      <dgm:spPr>
        <a:solidFill>
          <a:srgbClr val="5BC1D4"/>
        </a:solidFill>
      </dgm:spPr>
      <dgm:t>
        <a:bodyPr/>
        <a:lstStyle/>
        <a:p>
          <a:endParaRPr lang="en-GB"/>
        </a:p>
      </dgm:t>
    </dgm:pt>
    <dgm:pt modelId="{E45DE2F6-7327-410F-A665-778B3DF83A75}" type="parTrans" cxnId="{47DFF864-9777-4CE0-8518-CC9C225D1AA2}">
      <dgm:prSet/>
      <dgm:spPr/>
      <dgm:t>
        <a:bodyPr/>
        <a:lstStyle/>
        <a:p>
          <a:endParaRPr lang="en-GB"/>
        </a:p>
      </dgm:t>
    </dgm:pt>
    <dgm:pt modelId="{A822A943-B046-47AE-BFAC-437088D203EE}" type="pres">
      <dgm:prSet presAssocID="{8D5F6EFD-8006-4885-B903-673A39C37F85}" presName="cycle" presStyleCnt="0">
        <dgm:presLayoutVars>
          <dgm:dir/>
          <dgm:resizeHandles val="exact"/>
        </dgm:presLayoutVars>
      </dgm:prSet>
      <dgm:spPr/>
    </dgm:pt>
    <dgm:pt modelId="{CFEF28EF-2D4F-404E-9C10-517A9ACBFEA6}" type="pres">
      <dgm:prSet presAssocID="{F2227A45-0F88-4654-8BB4-BF7460678D34}" presName="dummy" presStyleCnt="0"/>
      <dgm:spPr/>
    </dgm:pt>
    <dgm:pt modelId="{A542D97E-F86E-4E20-9024-D07528879E6B}" type="pres">
      <dgm:prSet presAssocID="{F2227A45-0F88-4654-8BB4-BF7460678D34}" presName="node" presStyleLbl="revTx" presStyleIdx="0" presStyleCnt="3">
        <dgm:presLayoutVars>
          <dgm:bulletEnabled val="1"/>
        </dgm:presLayoutVars>
      </dgm:prSet>
      <dgm:spPr/>
    </dgm:pt>
    <dgm:pt modelId="{289D3873-81A1-4FCA-BB10-833529DDEF1D}" type="pres">
      <dgm:prSet presAssocID="{B5CAE0C3-EC00-4C82-9EAD-6002E13F48DB}" presName="sibTrans" presStyleLbl="node1" presStyleIdx="0" presStyleCnt="3"/>
      <dgm:spPr/>
    </dgm:pt>
    <dgm:pt modelId="{99A8037A-9E7D-4BAC-A903-2B4CBB93910F}" type="pres">
      <dgm:prSet presAssocID="{45612486-C000-416F-BAD9-9C50FCC080E7}" presName="dummy" presStyleCnt="0"/>
      <dgm:spPr/>
    </dgm:pt>
    <dgm:pt modelId="{9B661DDC-4546-48E3-8575-AEF673318C1C}" type="pres">
      <dgm:prSet presAssocID="{45612486-C000-416F-BAD9-9C50FCC080E7}" presName="node" presStyleLbl="revTx" presStyleIdx="1" presStyleCnt="3" custScaleX="101988" custScaleY="92735">
        <dgm:presLayoutVars>
          <dgm:bulletEnabled val="1"/>
        </dgm:presLayoutVars>
      </dgm:prSet>
      <dgm:spPr/>
    </dgm:pt>
    <dgm:pt modelId="{37697780-5359-4667-8973-5C9C7FAE51B2}" type="pres">
      <dgm:prSet presAssocID="{463B987A-ECD7-4BE8-B930-05A84D64CFF3}" presName="sibTrans" presStyleLbl="node1" presStyleIdx="1" presStyleCnt="3"/>
      <dgm:spPr/>
    </dgm:pt>
    <dgm:pt modelId="{B69C7A14-FDF8-496B-A91D-81ABA9A9F653}" type="pres">
      <dgm:prSet presAssocID="{77252831-0A2C-4B84-98B9-20A120296B96}" presName="dummy" presStyleCnt="0"/>
      <dgm:spPr/>
    </dgm:pt>
    <dgm:pt modelId="{149CD10E-E55B-498B-89EF-073D34C62538}" type="pres">
      <dgm:prSet presAssocID="{77252831-0A2C-4B84-98B9-20A120296B96}" presName="node" presStyleLbl="revTx" presStyleIdx="2" presStyleCnt="3" custScaleX="110986" custScaleY="104859">
        <dgm:presLayoutVars>
          <dgm:bulletEnabled val="1"/>
        </dgm:presLayoutVars>
      </dgm:prSet>
      <dgm:spPr/>
    </dgm:pt>
    <dgm:pt modelId="{4B4A2411-0402-4EFB-AE34-AFB9700C83EB}" type="pres">
      <dgm:prSet presAssocID="{4A3D13F9-5CF8-45FE-9909-AF4CB60CC0BE}" presName="sibTrans" presStyleLbl="node1" presStyleIdx="2" presStyleCnt="3"/>
      <dgm:spPr/>
    </dgm:pt>
  </dgm:ptLst>
  <dgm:cxnLst>
    <dgm:cxn modelId="{C02F5509-38FB-4B1F-882E-6CFE6D299BD8}" type="presOf" srcId="{463B987A-ECD7-4BE8-B930-05A84D64CFF3}" destId="{37697780-5359-4667-8973-5C9C7FAE51B2}" srcOrd="0" destOrd="0" presId="urn:microsoft.com/office/officeart/2005/8/layout/cycle1"/>
    <dgm:cxn modelId="{46709717-37A3-402E-95E5-BC5E96460B3E}" srcId="{8D5F6EFD-8006-4885-B903-673A39C37F85}" destId="{F2227A45-0F88-4654-8BB4-BF7460678D34}" srcOrd="0" destOrd="0" parTransId="{23672287-B70C-4B28-8A6E-38FA838BA877}" sibTransId="{B5CAE0C3-EC00-4C82-9EAD-6002E13F48DB}"/>
    <dgm:cxn modelId="{47DFF864-9777-4CE0-8518-CC9C225D1AA2}" srcId="{8D5F6EFD-8006-4885-B903-673A39C37F85}" destId="{45612486-C000-416F-BAD9-9C50FCC080E7}" srcOrd="1" destOrd="0" parTransId="{E45DE2F6-7327-410F-A665-778B3DF83A75}" sibTransId="{463B987A-ECD7-4BE8-B930-05A84D64CFF3}"/>
    <dgm:cxn modelId="{65347275-583B-4735-BE03-2581F080FA7A}" type="presOf" srcId="{F2227A45-0F88-4654-8BB4-BF7460678D34}" destId="{A542D97E-F86E-4E20-9024-D07528879E6B}" srcOrd="0" destOrd="0" presId="urn:microsoft.com/office/officeart/2005/8/layout/cycle1"/>
    <dgm:cxn modelId="{35489189-407C-4F66-8B26-998D162A400F}" type="presOf" srcId="{B5CAE0C3-EC00-4C82-9EAD-6002E13F48DB}" destId="{289D3873-81A1-4FCA-BB10-833529DDEF1D}" srcOrd="0" destOrd="0" presId="urn:microsoft.com/office/officeart/2005/8/layout/cycle1"/>
    <dgm:cxn modelId="{67F23F99-658F-4862-888A-6E433CDCCB53}" type="presOf" srcId="{4A3D13F9-5CF8-45FE-9909-AF4CB60CC0BE}" destId="{4B4A2411-0402-4EFB-AE34-AFB9700C83EB}" srcOrd="0" destOrd="0" presId="urn:microsoft.com/office/officeart/2005/8/layout/cycle1"/>
    <dgm:cxn modelId="{CF0AE0AD-D48A-4D74-AF3C-ABBD0D9AD19C}" type="presOf" srcId="{45612486-C000-416F-BAD9-9C50FCC080E7}" destId="{9B661DDC-4546-48E3-8575-AEF673318C1C}" srcOrd="0" destOrd="0" presId="urn:microsoft.com/office/officeart/2005/8/layout/cycle1"/>
    <dgm:cxn modelId="{6C345FBC-6D69-4376-A53B-DD76E54ABBFC}" type="presOf" srcId="{8D5F6EFD-8006-4885-B903-673A39C37F85}" destId="{A822A943-B046-47AE-BFAC-437088D203EE}" srcOrd="0" destOrd="0" presId="urn:microsoft.com/office/officeart/2005/8/layout/cycle1"/>
    <dgm:cxn modelId="{A8BAE6C9-5F5E-41F7-BA83-4D7AC307A92C}" type="presOf" srcId="{77252831-0A2C-4B84-98B9-20A120296B96}" destId="{149CD10E-E55B-498B-89EF-073D34C62538}" srcOrd="0" destOrd="0" presId="urn:microsoft.com/office/officeart/2005/8/layout/cycle1"/>
    <dgm:cxn modelId="{1EF8CDF1-A3DC-4FC3-9AEA-BFA99BCB9843}" srcId="{8D5F6EFD-8006-4885-B903-673A39C37F85}" destId="{77252831-0A2C-4B84-98B9-20A120296B96}" srcOrd="2" destOrd="0" parTransId="{EE3DA580-30D3-4E15-B579-1B754A07930A}" sibTransId="{4A3D13F9-5CF8-45FE-9909-AF4CB60CC0BE}"/>
    <dgm:cxn modelId="{D109B5E2-30E3-48AD-BA75-57C48FCD1874}" type="presParOf" srcId="{A822A943-B046-47AE-BFAC-437088D203EE}" destId="{CFEF28EF-2D4F-404E-9C10-517A9ACBFEA6}" srcOrd="0" destOrd="0" presId="urn:microsoft.com/office/officeart/2005/8/layout/cycle1"/>
    <dgm:cxn modelId="{0649D406-9A2F-423C-A97C-8840B45D30AA}" type="presParOf" srcId="{A822A943-B046-47AE-BFAC-437088D203EE}" destId="{A542D97E-F86E-4E20-9024-D07528879E6B}" srcOrd="1" destOrd="0" presId="urn:microsoft.com/office/officeart/2005/8/layout/cycle1"/>
    <dgm:cxn modelId="{DE0E7EE7-F024-4814-83AB-77925DAE6413}" type="presParOf" srcId="{A822A943-B046-47AE-BFAC-437088D203EE}" destId="{289D3873-81A1-4FCA-BB10-833529DDEF1D}" srcOrd="2" destOrd="0" presId="urn:microsoft.com/office/officeart/2005/8/layout/cycle1"/>
    <dgm:cxn modelId="{40753A4C-76DC-4BE1-9609-E62822B7E4BB}" type="presParOf" srcId="{A822A943-B046-47AE-BFAC-437088D203EE}" destId="{99A8037A-9E7D-4BAC-A903-2B4CBB93910F}" srcOrd="3" destOrd="0" presId="urn:microsoft.com/office/officeart/2005/8/layout/cycle1"/>
    <dgm:cxn modelId="{52DFE6FB-868E-4D50-8FCE-90C1C5FF1786}" type="presParOf" srcId="{A822A943-B046-47AE-BFAC-437088D203EE}" destId="{9B661DDC-4546-48E3-8575-AEF673318C1C}" srcOrd="4" destOrd="0" presId="urn:microsoft.com/office/officeart/2005/8/layout/cycle1"/>
    <dgm:cxn modelId="{2E019899-E78F-416B-B055-473818F2B856}" type="presParOf" srcId="{A822A943-B046-47AE-BFAC-437088D203EE}" destId="{37697780-5359-4667-8973-5C9C7FAE51B2}" srcOrd="5" destOrd="0" presId="urn:microsoft.com/office/officeart/2005/8/layout/cycle1"/>
    <dgm:cxn modelId="{89622FDA-4164-4E21-A1A8-7F3760DA435E}" type="presParOf" srcId="{A822A943-B046-47AE-BFAC-437088D203EE}" destId="{B69C7A14-FDF8-496B-A91D-81ABA9A9F653}" srcOrd="6" destOrd="0" presId="urn:microsoft.com/office/officeart/2005/8/layout/cycle1"/>
    <dgm:cxn modelId="{92DCA4EC-0AD4-4C47-86D4-D6BCE2B31F63}" type="presParOf" srcId="{A822A943-B046-47AE-BFAC-437088D203EE}" destId="{149CD10E-E55B-498B-89EF-073D34C62538}" srcOrd="7" destOrd="0" presId="urn:microsoft.com/office/officeart/2005/8/layout/cycle1"/>
    <dgm:cxn modelId="{3777DA3D-75ED-4C64-A60A-CEBD14A13587}" type="presParOf" srcId="{A822A943-B046-47AE-BFAC-437088D203EE}" destId="{4B4A2411-0402-4EFB-AE34-AFB9700C83EB}" srcOrd="8" destOrd="0" presId="urn:microsoft.com/office/officeart/2005/8/layout/cycle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5CF4E22-7385-42EC-BB29-F9FCD6B8B35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9DFCED2F-A88B-4947-B1E7-CE937D601AEC}">
      <dgm:prSet phldrT="[Text]"/>
      <dgm:spPr>
        <a:solidFill>
          <a:srgbClr val="5BC1D4"/>
        </a:solidFill>
      </dgm:spPr>
      <dgm:t>
        <a:bodyPr/>
        <a:lstStyle/>
        <a:p>
          <a:r>
            <a:rPr lang="en-US" b="1" dirty="0">
              <a:solidFill>
                <a:schemeClr val="bg1"/>
              </a:solidFill>
              <a:latin typeface="Source Sans Pro" panose="020B0503030403020204" pitchFamily="34" charset="0"/>
              <a:ea typeface="Source Sans Pro" panose="020B0503030403020204" pitchFamily="34" charset="0"/>
            </a:rPr>
            <a:t>Designing a diversity recruitment strategy</a:t>
          </a:r>
          <a:endParaRPr lang="en-GB" b="1" dirty="0">
            <a:solidFill>
              <a:schemeClr val="bg1"/>
            </a:solidFill>
            <a:latin typeface="Source Sans Pro" panose="020B0503030403020204" pitchFamily="34" charset="0"/>
            <a:ea typeface="Source Sans Pro" panose="020B0503030403020204" pitchFamily="34" charset="0"/>
          </a:endParaRPr>
        </a:p>
      </dgm:t>
    </dgm:pt>
    <dgm:pt modelId="{CA664F6A-1993-4075-B4F3-FBD22A99BF61}" type="parTrans" cxnId="{D3F6902B-7287-43B6-BABF-E809CBDD6459}">
      <dgm:prSet/>
      <dgm:spPr/>
      <dgm:t>
        <a:bodyPr/>
        <a:lstStyle/>
        <a:p>
          <a:endParaRPr lang="en-GB"/>
        </a:p>
      </dgm:t>
    </dgm:pt>
    <dgm:pt modelId="{24B990B8-9EC7-4A50-A094-3A3CCE762869}" type="sibTrans" cxnId="{D3F6902B-7287-43B6-BABF-E809CBDD6459}">
      <dgm:prSet/>
      <dgm:spPr/>
      <dgm:t>
        <a:bodyPr/>
        <a:lstStyle/>
        <a:p>
          <a:endParaRPr lang="en-GB"/>
        </a:p>
      </dgm:t>
    </dgm:pt>
    <dgm:pt modelId="{6537EEFE-ABC2-4FC2-9648-58CD06639134}">
      <dgm:prSet phldrT="[Text]" custT="1"/>
      <dgm:spPr>
        <a:solidFill>
          <a:schemeClr val="bg1"/>
        </a:solidFill>
      </dgm:spPr>
      <dgm:t>
        <a:bodyPr/>
        <a:lstStyle/>
        <a:p>
          <a:pPr algn="ctr">
            <a:spcAft>
              <a:spcPts val="540"/>
            </a:spcAft>
          </a:pPr>
          <a:r>
            <a:rPr lang="en-US" sz="1400" b="1" u="sng" dirty="0">
              <a:solidFill>
                <a:schemeClr val="tx1"/>
              </a:solidFill>
              <a:latin typeface="Source Sans Pro" panose="020B0503030403020204" pitchFamily="34" charset="0"/>
              <a:ea typeface="Source Sans Pro" panose="020B0503030403020204" pitchFamily="34" charset="0"/>
            </a:rPr>
            <a:t>Objective</a:t>
          </a:r>
        </a:p>
        <a:p>
          <a:pPr algn="l">
            <a:spcAft>
              <a:spcPts val="540"/>
            </a:spcAft>
          </a:pPr>
          <a:r>
            <a:rPr lang="en-US" sz="1200" dirty="0">
              <a:solidFill>
                <a:schemeClr val="tx1"/>
              </a:solidFill>
              <a:latin typeface="Source Sans Pro" panose="020B0503030403020204" pitchFamily="34" charset="0"/>
              <a:ea typeface="Source Sans Pro" panose="020B0503030403020204" pitchFamily="34" charset="0"/>
            </a:rPr>
            <a:t>Identify barriers and design strategies to attract and retain under-represented talent </a:t>
          </a:r>
          <a:endParaRPr lang="en-GB" sz="1200" dirty="0">
            <a:latin typeface="Source Sans Pro" panose="020B0503030403020204" pitchFamily="34" charset="0"/>
            <a:ea typeface="Source Sans Pro" panose="020B0503030403020204" pitchFamily="34" charset="0"/>
          </a:endParaRPr>
        </a:p>
      </dgm:t>
    </dgm:pt>
    <dgm:pt modelId="{E259C37E-AAE9-45AF-89DA-FF1B2F7B3B3D}" type="parTrans" cxnId="{A4659F9B-5B17-477A-8558-ACFC2DC9F172}">
      <dgm:prSet/>
      <dgm:spPr/>
      <dgm:t>
        <a:bodyPr/>
        <a:lstStyle/>
        <a:p>
          <a:endParaRPr lang="en-GB"/>
        </a:p>
      </dgm:t>
    </dgm:pt>
    <dgm:pt modelId="{5D00647B-69AF-48DB-8660-7882564A46D4}" type="sibTrans" cxnId="{A4659F9B-5B17-477A-8558-ACFC2DC9F172}">
      <dgm:prSet/>
      <dgm:spPr/>
      <dgm:t>
        <a:bodyPr/>
        <a:lstStyle/>
        <a:p>
          <a:endParaRPr lang="en-GB"/>
        </a:p>
      </dgm:t>
    </dgm:pt>
    <dgm:pt modelId="{D694C6BA-2F5A-4AA6-80A6-AABBA379E970}">
      <dgm:prSet phldrT="[Text]"/>
      <dgm:spPr>
        <a:solidFill>
          <a:srgbClr val="5BC1D4"/>
        </a:solidFill>
      </dgm:spPr>
      <dgm:t>
        <a:bodyPr/>
        <a:lstStyle/>
        <a:p>
          <a:r>
            <a:rPr lang="en-US" b="1" dirty="0">
              <a:solidFill>
                <a:schemeClr val="bg1"/>
              </a:solidFill>
              <a:latin typeface="Source Sans Pro" panose="020B0503030403020204" pitchFamily="34" charset="0"/>
              <a:ea typeface="Source Sans Pro" panose="020B0503030403020204" pitchFamily="34" charset="0"/>
            </a:rPr>
            <a:t>Improving community engagement</a:t>
          </a:r>
          <a:endParaRPr lang="en-GB" b="1" dirty="0">
            <a:solidFill>
              <a:schemeClr val="bg1"/>
            </a:solidFill>
            <a:latin typeface="Source Sans Pro" panose="020B0503030403020204" pitchFamily="34" charset="0"/>
            <a:ea typeface="Source Sans Pro" panose="020B0503030403020204" pitchFamily="34" charset="0"/>
          </a:endParaRPr>
        </a:p>
      </dgm:t>
    </dgm:pt>
    <dgm:pt modelId="{417F9DDC-90E2-4D25-BF5D-52F109EB71F7}" type="parTrans" cxnId="{2B38188B-0AEA-4B12-9B52-8C619D5D0DEB}">
      <dgm:prSet/>
      <dgm:spPr/>
      <dgm:t>
        <a:bodyPr/>
        <a:lstStyle/>
        <a:p>
          <a:endParaRPr lang="en-GB"/>
        </a:p>
      </dgm:t>
    </dgm:pt>
    <dgm:pt modelId="{1CEF1906-62D3-4331-A937-8D5A6D06235D}" type="sibTrans" cxnId="{2B38188B-0AEA-4B12-9B52-8C619D5D0DEB}">
      <dgm:prSet/>
      <dgm:spPr/>
      <dgm:t>
        <a:bodyPr/>
        <a:lstStyle/>
        <a:p>
          <a:endParaRPr lang="en-GB"/>
        </a:p>
      </dgm:t>
    </dgm:pt>
    <dgm:pt modelId="{088AAC76-BD14-4D0D-994E-7CCE240DA1F7}">
      <dgm:prSet phldrT="[Text]" custT="1"/>
      <dgm:spPr>
        <a:solidFill>
          <a:schemeClr val="bg1"/>
        </a:solidFill>
      </dgm:spPr>
      <dgm:t>
        <a:bodyPr/>
        <a:lstStyle/>
        <a:p>
          <a:pPr algn="ctr"/>
          <a:r>
            <a:rPr lang="en-US" sz="1400" b="1" u="sng" dirty="0">
              <a:solidFill>
                <a:schemeClr val="tx1"/>
              </a:solidFill>
              <a:latin typeface="Source Sans Pro" panose="020B0503030403020204" pitchFamily="34" charset="0"/>
              <a:ea typeface="Source Sans Pro" panose="020B0503030403020204" pitchFamily="34" charset="0"/>
            </a:rPr>
            <a:t>Objective</a:t>
          </a:r>
          <a:endParaRPr lang="en-US" sz="1300" b="1" u="sng" dirty="0">
            <a:solidFill>
              <a:schemeClr val="tx1"/>
            </a:solidFill>
          </a:endParaRPr>
        </a:p>
        <a:p>
          <a:pPr algn="l"/>
          <a:r>
            <a:rPr lang="en-US" sz="1200" b="0" u="none" dirty="0">
              <a:solidFill>
                <a:schemeClr val="tx1"/>
              </a:solidFill>
              <a:latin typeface="Source Sans Pro" panose="020B0503030403020204" pitchFamily="34" charset="0"/>
              <a:ea typeface="Source Sans Pro" panose="020B0503030403020204" pitchFamily="34" charset="0"/>
            </a:rPr>
            <a:t>Identify Opportunities for sustained engagement that supports diverse communities and builds long-term trust </a:t>
          </a:r>
          <a:r>
            <a:rPr lang="en-US" sz="1200" b="0" u="none" dirty="0">
              <a:latin typeface="Source Sans Pro" panose="020B0503030403020204" pitchFamily="34" charset="0"/>
              <a:ea typeface="Source Sans Pro" panose="020B0503030403020204" pitchFamily="34" charset="0"/>
            </a:rPr>
            <a:t> </a:t>
          </a:r>
          <a:endParaRPr lang="en-GB" sz="1200" b="0" u="none" dirty="0">
            <a:latin typeface="Source Sans Pro" panose="020B0503030403020204" pitchFamily="34" charset="0"/>
            <a:ea typeface="Source Sans Pro" panose="020B0503030403020204" pitchFamily="34" charset="0"/>
          </a:endParaRPr>
        </a:p>
      </dgm:t>
    </dgm:pt>
    <dgm:pt modelId="{8C99C4D2-D4D4-4BC2-A9EE-31E1C9719436}" type="parTrans" cxnId="{90110E69-812D-4798-9CC4-6A610D46C7C5}">
      <dgm:prSet/>
      <dgm:spPr/>
      <dgm:t>
        <a:bodyPr/>
        <a:lstStyle/>
        <a:p>
          <a:endParaRPr lang="en-GB"/>
        </a:p>
      </dgm:t>
    </dgm:pt>
    <dgm:pt modelId="{299B2163-99E9-4928-AD0F-252071748B6C}" type="sibTrans" cxnId="{90110E69-812D-4798-9CC4-6A610D46C7C5}">
      <dgm:prSet/>
      <dgm:spPr/>
      <dgm:t>
        <a:bodyPr/>
        <a:lstStyle/>
        <a:p>
          <a:endParaRPr lang="en-GB"/>
        </a:p>
      </dgm:t>
    </dgm:pt>
    <dgm:pt modelId="{205C3C8C-12F3-4A27-97B9-21C070B24186}">
      <dgm:prSet phldrT="[Text]" custT="1"/>
      <dgm:spPr>
        <a:solidFill>
          <a:schemeClr val="bg1"/>
        </a:solidFill>
      </dgm:spPr>
      <dgm:t>
        <a:bodyPr/>
        <a:lstStyle/>
        <a:p>
          <a:pPr algn="ctr">
            <a:lnSpc>
              <a:spcPct val="90000"/>
            </a:lnSpc>
            <a:spcAft>
              <a:spcPct val="35000"/>
            </a:spcAft>
          </a:pPr>
          <a:r>
            <a:rPr lang="en-US" sz="1400" b="1" u="sng" dirty="0">
              <a:solidFill>
                <a:schemeClr val="tx1"/>
              </a:solidFill>
              <a:latin typeface="Source Sans Pro" panose="020B0503030403020204" pitchFamily="34" charset="0"/>
              <a:ea typeface="Source Sans Pro" panose="020B0503030403020204" pitchFamily="34" charset="0"/>
            </a:rPr>
            <a:t>Participants</a:t>
          </a:r>
        </a:p>
        <a:p>
          <a:pPr algn="ctr">
            <a:lnSpc>
              <a:spcPct val="90000"/>
            </a:lnSpc>
            <a:spcAft>
              <a:spcPts val="540"/>
            </a:spcAft>
          </a:pPr>
          <a:r>
            <a:rPr lang="en-GB" sz="1200" b="0" i="0" dirty="0">
              <a:solidFill>
                <a:schemeClr val="tx1"/>
              </a:solidFill>
              <a:latin typeface="Source Sans Pro" panose="020B0503030403020204" pitchFamily="34" charset="0"/>
              <a:ea typeface="Source Sans Pro" panose="020B0503030403020204" pitchFamily="34" charset="0"/>
            </a:rPr>
            <a:t>Shareen Bashir</a:t>
          </a:r>
        </a:p>
        <a:p>
          <a:pPr algn="ctr">
            <a:lnSpc>
              <a:spcPct val="90000"/>
            </a:lnSpc>
            <a:spcAft>
              <a:spcPts val="540"/>
            </a:spcAft>
          </a:pPr>
          <a:r>
            <a:rPr lang="en-GB" sz="1200" b="0" i="0" dirty="0">
              <a:solidFill>
                <a:schemeClr val="tx1"/>
              </a:solidFill>
              <a:latin typeface="Source Sans Pro" panose="020B0503030403020204" pitchFamily="34" charset="0"/>
              <a:ea typeface="Source Sans Pro" panose="020B0503030403020204" pitchFamily="34" charset="0"/>
            </a:rPr>
            <a:t>Sameer Patel</a:t>
          </a:r>
        </a:p>
        <a:p>
          <a:pPr algn="ctr">
            <a:lnSpc>
              <a:spcPct val="90000"/>
            </a:lnSpc>
            <a:spcAft>
              <a:spcPts val="540"/>
            </a:spcAft>
          </a:pPr>
          <a:r>
            <a:rPr lang="en-GB" sz="1200" b="0" i="0" dirty="0">
              <a:solidFill>
                <a:schemeClr val="tx1"/>
              </a:solidFill>
              <a:latin typeface="Source Sans Pro" panose="020B0503030403020204" pitchFamily="34" charset="0"/>
              <a:ea typeface="Source Sans Pro" panose="020B0503030403020204" pitchFamily="34" charset="0"/>
            </a:rPr>
            <a:t>Mo Bham</a:t>
          </a:r>
        </a:p>
        <a:p>
          <a:pPr algn="ctr">
            <a:lnSpc>
              <a:spcPct val="90000"/>
            </a:lnSpc>
            <a:spcAft>
              <a:spcPts val="540"/>
            </a:spcAft>
          </a:pPr>
          <a:r>
            <a:rPr lang="en-GB" sz="1200" b="0" i="0" dirty="0">
              <a:solidFill>
                <a:schemeClr val="tx1"/>
              </a:solidFill>
              <a:latin typeface="Source Sans Pro" panose="020B0503030403020204" pitchFamily="34" charset="0"/>
              <a:ea typeface="Source Sans Pro" panose="020B0503030403020204" pitchFamily="34" charset="0"/>
            </a:rPr>
            <a:t>Nikki Taylor </a:t>
          </a:r>
        </a:p>
        <a:p>
          <a:pPr algn="ctr">
            <a:lnSpc>
              <a:spcPct val="90000"/>
            </a:lnSpc>
            <a:spcAft>
              <a:spcPts val="540"/>
            </a:spcAft>
          </a:pPr>
          <a:r>
            <a:rPr lang="en-GB" sz="1200" b="0" i="0" dirty="0">
              <a:solidFill>
                <a:schemeClr val="tx1"/>
              </a:solidFill>
              <a:latin typeface="Source Sans Pro" panose="020B0503030403020204" pitchFamily="34" charset="0"/>
              <a:ea typeface="Source Sans Pro" panose="020B0503030403020204" pitchFamily="34" charset="0"/>
            </a:rPr>
            <a:t>Sabina Talib</a:t>
          </a:r>
          <a:endParaRPr lang="en-GB" sz="1200" dirty="0">
            <a:solidFill>
              <a:schemeClr val="tx1"/>
            </a:solidFill>
            <a:latin typeface="Source Sans Pro" panose="020B0503030403020204" pitchFamily="34" charset="0"/>
            <a:ea typeface="Source Sans Pro" panose="020B0503030403020204" pitchFamily="34" charset="0"/>
          </a:endParaRPr>
        </a:p>
      </dgm:t>
    </dgm:pt>
    <dgm:pt modelId="{3D8027DF-F43F-430D-8E5B-79F81BBFAB58}" type="parTrans" cxnId="{6FAC4930-BE6D-4B38-8864-A6686F08C6AA}">
      <dgm:prSet/>
      <dgm:spPr/>
      <dgm:t>
        <a:bodyPr/>
        <a:lstStyle/>
        <a:p>
          <a:endParaRPr lang="en-GB"/>
        </a:p>
      </dgm:t>
    </dgm:pt>
    <dgm:pt modelId="{F48DD979-BBAD-4997-9B25-30D4B8C0CCBF}" type="sibTrans" cxnId="{6FAC4930-BE6D-4B38-8864-A6686F08C6AA}">
      <dgm:prSet/>
      <dgm:spPr/>
      <dgm:t>
        <a:bodyPr/>
        <a:lstStyle/>
        <a:p>
          <a:endParaRPr lang="en-GB"/>
        </a:p>
      </dgm:t>
    </dgm:pt>
    <dgm:pt modelId="{12D0FF44-B004-44D9-A3F0-4ADC7FBFD57E}">
      <dgm:prSet phldrT="[Text]"/>
      <dgm:spPr>
        <a:solidFill>
          <a:srgbClr val="5BC1D4"/>
        </a:solidFill>
      </dgm:spPr>
      <dgm:t>
        <a:bodyPr/>
        <a:lstStyle/>
        <a:p>
          <a:r>
            <a:rPr lang="en-US" b="1" dirty="0">
              <a:solidFill>
                <a:schemeClr val="bg1"/>
              </a:solidFill>
              <a:latin typeface="Source Sans Pro" panose="020B0503030403020204" pitchFamily="34" charset="0"/>
              <a:ea typeface="Source Sans Pro" panose="020B0503030403020204" pitchFamily="34" charset="0"/>
            </a:rPr>
            <a:t>Promoting inclusive leadership practices </a:t>
          </a:r>
          <a:endParaRPr lang="en-GB" b="1" dirty="0">
            <a:solidFill>
              <a:schemeClr val="bg1"/>
            </a:solidFill>
            <a:latin typeface="Source Sans Pro" panose="020B0503030403020204" pitchFamily="34" charset="0"/>
            <a:ea typeface="Source Sans Pro" panose="020B0503030403020204" pitchFamily="34" charset="0"/>
          </a:endParaRPr>
        </a:p>
      </dgm:t>
    </dgm:pt>
    <dgm:pt modelId="{7E46D2C1-6FE3-4879-962C-78AD86D13099}" type="parTrans" cxnId="{99B37AB7-B2D9-4FA3-8775-67B6A7548D73}">
      <dgm:prSet/>
      <dgm:spPr/>
      <dgm:t>
        <a:bodyPr/>
        <a:lstStyle/>
        <a:p>
          <a:endParaRPr lang="en-GB"/>
        </a:p>
      </dgm:t>
    </dgm:pt>
    <dgm:pt modelId="{9DEFF4C9-3DC6-4811-BB4F-990729D5894F}" type="sibTrans" cxnId="{99B37AB7-B2D9-4FA3-8775-67B6A7548D73}">
      <dgm:prSet/>
      <dgm:spPr/>
      <dgm:t>
        <a:bodyPr/>
        <a:lstStyle/>
        <a:p>
          <a:endParaRPr lang="en-GB"/>
        </a:p>
      </dgm:t>
    </dgm:pt>
    <dgm:pt modelId="{3CAFE8CF-2448-47C9-B8A3-E9D811018D0E}">
      <dgm:prSet phldrT="[Text]" custT="1"/>
      <dgm:spPr>
        <a:solidFill>
          <a:schemeClr val="bg1"/>
        </a:solidFill>
      </dgm:spPr>
      <dgm:t>
        <a:bodyPr/>
        <a:lstStyle/>
        <a:p>
          <a:pPr algn="ctr"/>
          <a:r>
            <a:rPr lang="en-US" sz="1400" b="1" u="sng" dirty="0">
              <a:solidFill>
                <a:schemeClr val="tx1"/>
              </a:solidFill>
              <a:latin typeface="Source Sans Pro" panose="020B0503030403020204" pitchFamily="34" charset="0"/>
              <a:ea typeface="Source Sans Pro" panose="020B0503030403020204" pitchFamily="34" charset="0"/>
            </a:rPr>
            <a:t>Objective</a:t>
          </a:r>
        </a:p>
        <a:p>
          <a:pPr algn="l"/>
          <a:r>
            <a:rPr lang="en-US" sz="1200" b="0" i="0" dirty="0">
              <a:solidFill>
                <a:schemeClr val="tx1"/>
              </a:solidFill>
              <a:latin typeface="Source Sans Pro" panose="020B0503030403020204" pitchFamily="34" charset="0"/>
              <a:ea typeface="Source Sans Pro" panose="020B0503030403020204" pitchFamily="34" charset="0"/>
            </a:rPr>
            <a:t>Investigate leadership </a:t>
          </a:r>
          <a:r>
            <a:rPr lang="en-US" sz="1200" b="0" i="0" dirty="0" err="1">
              <a:solidFill>
                <a:schemeClr val="tx1"/>
              </a:solidFill>
              <a:latin typeface="Source Sans Pro" panose="020B0503030403020204" pitchFamily="34" charset="0"/>
              <a:ea typeface="Source Sans Pro" panose="020B0503030403020204" pitchFamily="34" charset="0"/>
            </a:rPr>
            <a:t>behaviours</a:t>
          </a:r>
          <a:r>
            <a:rPr lang="en-US" sz="1200" b="0" i="0" dirty="0">
              <a:solidFill>
                <a:schemeClr val="tx1"/>
              </a:solidFill>
              <a:latin typeface="Source Sans Pro" panose="020B0503030403020204" pitchFamily="34" charset="0"/>
              <a:ea typeface="Source Sans Pro" panose="020B0503030403020204" pitchFamily="34" charset="0"/>
            </a:rPr>
            <a:t> that create psychologically -safe teams where all voices contribute</a:t>
          </a:r>
          <a:endParaRPr lang="en-GB" sz="1200" dirty="0">
            <a:solidFill>
              <a:schemeClr val="tx1"/>
            </a:solidFill>
            <a:latin typeface="Source Sans Pro" panose="020B0503030403020204" pitchFamily="34" charset="0"/>
            <a:ea typeface="Source Sans Pro" panose="020B0503030403020204" pitchFamily="34" charset="0"/>
          </a:endParaRPr>
        </a:p>
      </dgm:t>
    </dgm:pt>
    <dgm:pt modelId="{E5DCA269-183B-4A9B-998E-AAEF7A7DE977}" type="parTrans" cxnId="{6FE12EB9-2EC0-42D1-AE77-ABCB1FC38ABF}">
      <dgm:prSet/>
      <dgm:spPr/>
      <dgm:t>
        <a:bodyPr/>
        <a:lstStyle/>
        <a:p>
          <a:endParaRPr lang="en-GB"/>
        </a:p>
      </dgm:t>
    </dgm:pt>
    <dgm:pt modelId="{B23A29AD-447E-44B2-ACC8-0F5D5AE7F419}" type="sibTrans" cxnId="{6FE12EB9-2EC0-42D1-AE77-ABCB1FC38ABF}">
      <dgm:prSet/>
      <dgm:spPr/>
      <dgm:t>
        <a:bodyPr/>
        <a:lstStyle/>
        <a:p>
          <a:endParaRPr lang="en-GB"/>
        </a:p>
      </dgm:t>
    </dgm:pt>
    <dgm:pt modelId="{7E33EFBA-B56D-4CC9-B248-429F45D9945D}">
      <dgm:prSet phldrT="[Text]" custT="1"/>
      <dgm:spPr>
        <a:solidFill>
          <a:schemeClr val="bg1"/>
        </a:solidFill>
      </dgm:spPr>
      <dgm:t>
        <a:bodyPr/>
        <a:lstStyle/>
        <a:p>
          <a:pPr>
            <a:spcAft>
              <a:spcPts val="540"/>
            </a:spcAft>
          </a:pPr>
          <a:r>
            <a:rPr lang="en-US" sz="1400" b="1" u="sng" dirty="0">
              <a:solidFill>
                <a:schemeClr val="tx1"/>
              </a:solidFill>
              <a:latin typeface="Source Sans Pro" panose="020B0503030403020204" pitchFamily="34" charset="0"/>
              <a:ea typeface="Source Sans Pro" panose="020B0503030403020204" pitchFamily="34" charset="0"/>
            </a:rPr>
            <a:t>Participants</a:t>
          </a:r>
        </a:p>
        <a:p>
          <a:pPr>
            <a:spcAft>
              <a:spcPts val="540"/>
            </a:spcAft>
          </a:pPr>
          <a:r>
            <a:rPr lang="en-GB" sz="1200" b="0" i="0" dirty="0">
              <a:solidFill>
                <a:schemeClr val="tx1"/>
              </a:solidFill>
              <a:latin typeface="Source Sans Pro" panose="020B0503030403020204" pitchFamily="34" charset="0"/>
              <a:ea typeface="Source Sans Pro" panose="020B0503030403020204" pitchFamily="34" charset="0"/>
            </a:rPr>
            <a:t>Shaheen Parekh</a:t>
          </a:r>
        </a:p>
        <a:p>
          <a:pPr>
            <a:spcAft>
              <a:spcPts val="540"/>
            </a:spcAft>
          </a:pPr>
          <a:r>
            <a:rPr lang="en-GB" sz="1200" b="0" i="0" dirty="0">
              <a:solidFill>
                <a:schemeClr val="tx1"/>
              </a:solidFill>
              <a:latin typeface="Source Sans Pro" panose="020B0503030403020204" pitchFamily="34" charset="0"/>
              <a:ea typeface="Source Sans Pro" panose="020B0503030403020204" pitchFamily="34" charset="0"/>
            </a:rPr>
            <a:t> Sam Singh</a:t>
          </a:r>
        </a:p>
        <a:p>
          <a:pPr>
            <a:spcAft>
              <a:spcPts val="540"/>
            </a:spcAft>
          </a:pPr>
          <a:r>
            <a:rPr lang="en-GB" sz="1200" b="0" i="0" dirty="0">
              <a:solidFill>
                <a:schemeClr val="tx1"/>
              </a:solidFill>
              <a:latin typeface="Source Sans Pro" panose="020B0503030403020204" pitchFamily="34" charset="0"/>
              <a:ea typeface="Source Sans Pro" panose="020B0503030403020204" pitchFamily="34" charset="0"/>
            </a:rPr>
            <a:t> Rochelle Wallace</a:t>
          </a:r>
        </a:p>
        <a:p>
          <a:pPr>
            <a:spcAft>
              <a:spcPts val="540"/>
            </a:spcAft>
          </a:pPr>
          <a:r>
            <a:rPr lang="en-GB" sz="1200" b="0" i="0" dirty="0">
              <a:solidFill>
                <a:schemeClr val="tx1"/>
              </a:solidFill>
              <a:latin typeface="Source Sans Pro" panose="020B0503030403020204" pitchFamily="34" charset="0"/>
              <a:ea typeface="Source Sans Pro" panose="020B0503030403020204" pitchFamily="34" charset="0"/>
            </a:rPr>
            <a:t> Aneeta </a:t>
          </a:r>
          <a:r>
            <a:rPr lang="en-GB" sz="1200" b="0" i="0" dirty="0" err="1">
              <a:solidFill>
                <a:schemeClr val="tx1"/>
              </a:solidFill>
              <a:latin typeface="Source Sans Pro" panose="020B0503030403020204" pitchFamily="34" charset="0"/>
              <a:ea typeface="Source Sans Pro" panose="020B0503030403020204" pitchFamily="34" charset="0"/>
            </a:rPr>
            <a:t>Hulait</a:t>
          </a:r>
          <a:endParaRPr lang="en-GB" sz="1200" b="0" i="0" dirty="0">
            <a:solidFill>
              <a:schemeClr val="tx1"/>
            </a:solidFill>
            <a:latin typeface="Source Sans Pro" panose="020B0503030403020204" pitchFamily="34" charset="0"/>
            <a:ea typeface="Source Sans Pro" panose="020B0503030403020204" pitchFamily="34" charset="0"/>
          </a:endParaRPr>
        </a:p>
        <a:p>
          <a:pPr>
            <a:spcAft>
              <a:spcPts val="540"/>
            </a:spcAft>
          </a:pPr>
          <a:r>
            <a:rPr lang="en-GB" sz="1200" b="0" i="0" dirty="0">
              <a:solidFill>
                <a:schemeClr val="tx1"/>
              </a:solidFill>
              <a:latin typeface="Source Sans Pro" panose="020B0503030403020204" pitchFamily="34" charset="0"/>
              <a:ea typeface="Source Sans Pro" panose="020B0503030403020204" pitchFamily="34" charset="0"/>
            </a:rPr>
            <a:t> </a:t>
          </a:r>
          <a:r>
            <a:rPr lang="en-GB" sz="1200" b="0" i="0" dirty="0" err="1">
              <a:solidFill>
                <a:schemeClr val="tx1"/>
              </a:solidFill>
              <a:latin typeface="Source Sans Pro" panose="020B0503030403020204" pitchFamily="34" charset="0"/>
              <a:ea typeface="Source Sans Pro" panose="020B0503030403020204" pitchFamily="34" charset="0"/>
            </a:rPr>
            <a:t>Oladuti</a:t>
          </a:r>
          <a:r>
            <a:rPr lang="en-GB" sz="1200" b="0" i="0" dirty="0">
              <a:solidFill>
                <a:schemeClr val="tx1"/>
              </a:solidFill>
              <a:latin typeface="Source Sans Pro" panose="020B0503030403020204" pitchFamily="34" charset="0"/>
              <a:ea typeface="Source Sans Pro" panose="020B0503030403020204" pitchFamily="34" charset="0"/>
            </a:rPr>
            <a:t> </a:t>
          </a:r>
          <a:r>
            <a:rPr lang="en-GB" sz="1200" b="0" i="0" dirty="0" err="1">
              <a:solidFill>
                <a:schemeClr val="tx1"/>
              </a:solidFill>
              <a:latin typeface="Source Sans Pro" panose="020B0503030403020204" pitchFamily="34" charset="0"/>
              <a:ea typeface="Source Sans Pro" panose="020B0503030403020204" pitchFamily="34" charset="0"/>
            </a:rPr>
            <a:t>Olusesi</a:t>
          </a:r>
          <a:endParaRPr lang="en-GB" sz="1200" dirty="0">
            <a:latin typeface="Source Sans Pro" panose="020B0503030403020204" pitchFamily="34" charset="0"/>
            <a:ea typeface="Source Sans Pro" panose="020B0503030403020204" pitchFamily="34" charset="0"/>
          </a:endParaRPr>
        </a:p>
      </dgm:t>
    </dgm:pt>
    <dgm:pt modelId="{EB665C88-C09E-4DE4-861B-693F1444D2C4}" type="parTrans" cxnId="{5A8EE684-8F51-40F6-9EF2-AFE593215985}">
      <dgm:prSet/>
      <dgm:spPr/>
      <dgm:t>
        <a:bodyPr/>
        <a:lstStyle/>
        <a:p>
          <a:endParaRPr lang="en-GB"/>
        </a:p>
      </dgm:t>
    </dgm:pt>
    <dgm:pt modelId="{863BE81B-EB6A-427C-AFD0-8EA1FCDA8EB6}" type="sibTrans" cxnId="{5A8EE684-8F51-40F6-9EF2-AFE593215985}">
      <dgm:prSet/>
      <dgm:spPr/>
      <dgm:t>
        <a:bodyPr/>
        <a:lstStyle/>
        <a:p>
          <a:endParaRPr lang="en-GB"/>
        </a:p>
      </dgm:t>
    </dgm:pt>
    <dgm:pt modelId="{E061A502-DB14-4FE8-A4B9-0DE5D86F8D6C}">
      <dgm:prSet/>
      <dgm:spPr>
        <a:solidFill>
          <a:srgbClr val="5BC1D4"/>
        </a:solidFill>
      </dgm:spPr>
      <dgm:t>
        <a:bodyPr/>
        <a:lstStyle/>
        <a:p>
          <a:r>
            <a:rPr lang="en-US" b="1" dirty="0">
              <a:solidFill>
                <a:schemeClr val="bg1"/>
              </a:solidFill>
              <a:latin typeface="Source Sans Pro" panose="020B0503030403020204" pitchFamily="34" charset="0"/>
              <a:ea typeface="Source Sans Pro" panose="020B0503030403020204" pitchFamily="34" charset="0"/>
            </a:rPr>
            <a:t>Advocacy for EDI in leadership</a:t>
          </a:r>
          <a:endParaRPr lang="en-GB" b="1" dirty="0">
            <a:solidFill>
              <a:schemeClr val="bg1"/>
            </a:solidFill>
            <a:latin typeface="Source Sans Pro" panose="020B0503030403020204" pitchFamily="34" charset="0"/>
            <a:ea typeface="Source Sans Pro" panose="020B0503030403020204" pitchFamily="34" charset="0"/>
          </a:endParaRPr>
        </a:p>
      </dgm:t>
    </dgm:pt>
    <dgm:pt modelId="{7C69BC0A-7990-4B4A-A000-16E48091BC95}" type="parTrans" cxnId="{90AA90C7-21E5-47B7-A41D-11977D412B06}">
      <dgm:prSet/>
      <dgm:spPr/>
      <dgm:t>
        <a:bodyPr/>
        <a:lstStyle/>
        <a:p>
          <a:endParaRPr lang="en-GB"/>
        </a:p>
      </dgm:t>
    </dgm:pt>
    <dgm:pt modelId="{97E08A39-776D-46D8-9AC1-80526478C02D}" type="sibTrans" cxnId="{90AA90C7-21E5-47B7-A41D-11977D412B06}">
      <dgm:prSet/>
      <dgm:spPr/>
      <dgm:t>
        <a:bodyPr/>
        <a:lstStyle/>
        <a:p>
          <a:endParaRPr lang="en-GB"/>
        </a:p>
      </dgm:t>
    </dgm:pt>
    <dgm:pt modelId="{3D7084D3-60BC-42D3-91E6-8BBCD720CA0F}">
      <dgm:prSet phldrT="[Text]" custT="1"/>
      <dgm:spPr>
        <a:solidFill>
          <a:schemeClr val="bg1"/>
        </a:solidFill>
        <a:ln>
          <a:solidFill>
            <a:schemeClr val="bg1"/>
          </a:solidFill>
        </a:ln>
      </dgm:spPr>
      <dgm:t>
        <a:bodyPr/>
        <a:lstStyle/>
        <a:p>
          <a:r>
            <a:rPr lang="en-US" sz="1400" b="1" u="sng" dirty="0">
              <a:solidFill>
                <a:schemeClr val="tx1"/>
              </a:solidFill>
              <a:latin typeface="Source Sans Pro" panose="020B0503030403020204" pitchFamily="34" charset="0"/>
              <a:ea typeface="Source Sans Pro" panose="020B0503030403020204" pitchFamily="34" charset="0"/>
            </a:rPr>
            <a:t>Participants</a:t>
          </a:r>
        </a:p>
        <a:p>
          <a:r>
            <a:rPr lang="en-GB" sz="1200" b="0" i="0" dirty="0">
              <a:solidFill>
                <a:schemeClr val="tx1"/>
              </a:solidFill>
              <a:latin typeface="Source Sans Pro" panose="020B0503030403020204" pitchFamily="34" charset="0"/>
              <a:ea typeface="Source Sans Pro" panose="020B0503030403020204" pitchFamily="34" charset="0"/>
            </a:rPr>
            <a:t>Belinda Rose </a:t>
          </a:r>
        </a:p>
        <a:p>
          <a:r>
            <a:rPr lang="en-GB" sz="1200" b="0" i="0" dirty="0">
              <a:solidFill>
                <a:schemeClr val="tx1"/>
              </a:solidFill>
              <a:latin typeface="Source Sans Pro" panose="020B0503030403020204" pitchFamily="34" charset="0"/>
              <a:ea typeface="Source Sans Pro" panose="020B0503030403020204" pitchFamily="34" charset="0"/>
            </a:rPr>
            <a:t>Tinashe </a:t>
          </a:r>
          <a:r>
            <a:rPr lang="en-GB" sz="1200" b="0" i="0" dirty="0" err="1">
              <a:solidFill>
                <a:schemeClr val="tx1"/>
              </a:solidFill>
              <a:latin typeface="Source Sans Pro" panose="020B0503030403020204" pitchFamily="34" charset="0"/>
              <a:ea typeface="Source Sans Pro" panose="020B0503030403020204" pitchFamily="34" charset="0"/>
            </a:rPr>
            <a:t>Zirereza</a:t>
          </a:r>
          <a:endParaRPr lang="en-GB" sz="1200" b="0" i="0" dirty="0">
            <a:solidFill>
              <a:schemeClr val="tx1"/>
            </a:solidFill>
            <a:latin typeface="Source Sans Pro" panose="020B0503030403020204" pitchFamily="34" charset="0"/>
            <a:ea typeface="Source Sans Pro" panose="020B0503030403020204" pitchFamily="34" charset="0"/>
          </a:endParaRPr>
        </a:p>
        <a:p>
          <a:r>
            <a:rPr lang="en-GB" sz="1200" b="0" i="0" dirty="0">
              <a:solidFill>
                <a:schemeClr val="tx1"/>
              </a:solidFill>
              <a:latin typeface="Source Sans Pro" panose="020B0503030403020204" pitchFamily="34" charset="0"/>
              <a:ea typeface="Source Sans Pro" panose="020B0503030403020204" pitchFamily="34" charset="0"/>
            </a:rPr>
            <a:t> Natasha Mann </a:t>
          </a:r>
        </a:p>
        <a:p>
          <a:r>
            <a:rPr lang="en-GB" sz="1200" b="0" i="0" dirty="0">
              <a:solidFill>
                <a:schemeClr val="tx1"/>
              </a:solidFill>
              <a:latin typeface="Source Sans Pro" panose="020B0503030403020204" pitchFamily="34" charset="0"/>
              <a:ea typeface="Source Sans Pro" panose="020B0503030403020204" pitchFamily="34" charset="0"/>
            </a:rPr>
            <a:t>Sam Merry</a:t>
          </a:r>
        </a:p>
        <a:p>
          <a:r>
            <a:rPr lang="en-GB" sz="1200" b="0" i="0" dirty="0">
              <a:solidFill>
                <a:schemeClr val="tx1"/>
              </a:solidFill>
              <a:latin typeface="Source Sans Pro" panose="020B0503030403020204" pitchFamily="34" charset="0"/>
              <a:ea typeface="Source Sans Pro" panose="020B0503030403020204" pitchFamily="34" charset="0"/>
            </a:rPr>
            <a:t> Phillipa Michael</a:t>
          </a:r>
          <a:endParaRPr lang="en-GB" sz="1100" dirty="0">
            <a:solidFill>
              <a:schemeClr val="tx1"/>
            </a:solidFill>
            <a:latin typeface="Source Sans Pro" panose="020B0503030403020204" pitchFamily="34" charset="0"/>
            <a:ea typeface="Source Sans Pro" panose="020B0503030403020204" pitchFamily="34" charset="0"/>
          </a:endParaRPr>
        </a:p>
      </dgm:t>
    </dgm:pt>
    <dgm:pt modelId="{69E184CF-55A6-4977-BCC8-4E1BD4D2240F}" type="parTrans" cxnId="{F501C0E7-0A32-4447-A943-73319439EE2F}">
      <dgm:prSet/>
      <dgm:spPr/>
      <dgm:t>
        <a:bodyPr/>
        <a:lstStyle/>
        <a:p>
          <a:endParaRPr lang="en-GB"/>
        </a:p>
      </dgm:t>
    </dgm:pt>
    <dgm:pt modelId="{3D9A2350-71EA-439E-893C-123EF36E83A6}" type="sibTrans" cxnId="{F501C0E7-0A32-4447-A943-73319439EE2F}">
      <dgm:prSet/>
      <dgm:spPr/>
      <dgm:t>
        <a:bodyPr/>
        <a:lstStyle/>
        <a:p>
          <a:endParaRPr lang="en-GB"/>
        </a:p>
      </dgm:t>
    </dgm:pt>
    <dgm:pt modelId="{F73A5A0D-5954-4A77-AF3A-B39140F304CE}">
      <dgm:prSet phldrT="[Text]"/>
      <dgm:spPr>
        <a:solidFill>
          <a:srgbClr val="5BC1D4"/>
        </a:solidFill>
      </dgm:spPr>
      <dgm:t>
        <a:bodyPr/>
        <a:lstStyle/>
        <a:p>
          <a:r>
            <a:rPr lang="en-US" b="1" dirty="0">
              <a:solidFill>
                <a:schemeClr val="bg1"/>
              </a:solidFill>
              <a:latin typeface="Source Sans Pro" panose="020B0503030403020204" pitchFamily="34" charset="0"/>
              <a:ea typeface="Source Sans Pro" panose="020B0503030403020204" pitchFamily="34" charset="0"/>
            </a:rPr>
            <a:t>Creating a mentoring or sponsorship </a:t>
          </a:r>
          <a:r>
            <a:rPr lang="en-US" b="1" dirty="0" err="1">
              <a:solidFill>
                <a:schemeClr val="bg1"/>
              </a:solidFill>
              <a:latin typeface="Source Sans Pro" panose="020B0503030403020204" pitchFamily="34" charset="0"/>
              <a:ea typeface="Source Sans Pro" panose="020B0503030403020204" pitchFamily="34" charset="0"/>
            </a:rPr>
            <a:t>programme</a:t>
          </a:r>
          <a:endParaRPr lang="en-GB" b="1" dirty="0">
            <a:solidFill>
              <a:schemeClr val="bg1"/>
            </a:solidFill>
            <a:latin typeface="Source Sans Pro" panose="020B0503030403020204" pitchFamily="34" charset="0"/>
            <a:ea typeface="Source Sans Pro" panose="020B0503030403020204" pitchFamily="34" charset="0"/>
          </a:endParaRPr>
        </a:p>
      </dgm:t>
    </dgm:pt>
    <dgm:pt modelId="{3F1F6050-4860-4406-A9E9-9482007B422B}" type="parTrans" cxnId="{80E6B3B6-CB65-45B3-BEB8-B1B85F844DAB}">
      <dgm:prSet/>
      <dgm:spPr/>
      <dgm:t>
        <a:bodyPr/>
        <a:lstStyle/>
        <a:p>
          <a:endParaRPr lang="en-GB"/>
        </a:p>
      </dgm:t>
    </dgm:pt>
    <dgm:pt modelId="{F31EFC58-53D4-4EBD-A6C5-A03684FBBE45}" type="sibTrans" cxnId="{80E6B3B6-CB65-45B3-BEB8-B1B85F844DAB}">
      <dgm:prSet/>
      <dgm:spPr/>
      <dgm:t>
        <a:bodyPr/>
        <a:lstStyle/>
        <a:p>
          <a:endParaRPr lang="en-GB"/>
        </a:p>
      </dgm:t>
    </dgm:pt>
    <dgm:pt modelId="{4DDF3606-78D2-448C-970C-CBE166021D92}">
      <dgm:prSet phldrT="[Text]"/>
      <dgm:spPr>
        <a:solidFill>
          <a:srgbClr val="5BC1D4"/>
        </a:solidFill>
      </dgm:spPr>
      <dgm:t>
        <a:bodyPr/>
        <a:lstStyle/>
        <a:p>
          <a:r>
            <a:rPr lang="en-US" b="1" dirty="0">
              <a:solidFill>
                <a:schemeClr val="bg1"/>
              </a:solidFill>
              <a:latin typeface="Source Sans Pro" panose="020B0503030403020204" pitchFamily="34" charset="0"/>
              <a:ea typeface="Source Sans Pro" panose="020B0503030403020204" pitchFamily="34" charset="0"/>
            </a:rPr>
            <a:t>Measuring EDI impact</a:t>
          </a:r>
          <a:endParaRPr lang="en-GB" b="1" dirty="0">
            <a:solidFill>
              <a:schemeClr val="bg1"/>
            </a:solidFill>
            <a:latin typeface="Source Sans Pro" panose="020B0503030403020204" pitchFamily="34" charset="0"/>
            <a:ea typeface="Source Sans Pro" panose="020B0503030403020204" pitchFamily="34" charset="0"/>
          </a:endParaRPr>
        </a:p>
      </dgm:t>
    </dgm:pt>
    <dgm:pt modelId="{EA6D7A83-B01C-43E1-8F7C-C3A19B448D78}" type="parTrans" cxnId="{BD72C066-16DB-4B1D-83DB-E51B710980CB}">
      <dgm:prSet/>
      <dgm:spPr/>
      <dgm:t>
        <a:bodyPr/>
        <a:lstStyle/>
        <a:p>
          <a:endParaRPr lang="en-GB"/>
        </a:p>
      </dgm:t>
    </dgm:pt>
    <dgm:pt modelId="{C4734E01-1AFC-4029-B552-8519995BC64B}" type="sibTrans" cxnId="{BD72C066-16DB-4B1D-83DB-E51B710980CB}">
      <dgm:prSet/>
      <dgm:spPr/>
      <dgm:t>
        <a:bodyPr/>
        <a:lstStyle/>
        <a:p>
          <a:endParaRPr lang="en-GB"/>
        </a:p>
      </dgm:t>
    </dgm:pt>
    <dgm:pt modelId="{64D2F5D4-B1AB-436B-88C5-2C343AC8A0F8}">
      <dgm:prSet phldrT="[Text]"/>
      <dgm:spPr>
        <a:solidFill>
          <a:schemeClr val="bg1"/>
        </a:solidFill>
      </dgm:spPr>
      <dgm:t>
        <a:bodyPr/>
        <a:lstStyle/>
        <a:p>
          <a:endParaRPr lang="en-GB" b="1" dirty="0">
            <a:solidFill>
              <a:schemeClr val="bg1"/>
            </a:solidFill>
            <a:latin typeface="Source Sans Pro" panose="020B0503030403020204" pitchFamily="34" charset="0"/>
            <a:ea typeface="Source Sans Pro" panose="020B0503030403020204" pitchFamily="34" charset="0"/>
          </a:endParaRPr>
        </a:p>
      </dgm:t>
    </dgm:pt>
    <dgm:pt modelId="{978590CC-FB9D-49C9-98B7-01C41CF7F9C9}" type="parTrans" cxnId="{79EF98BE-0C14-4F97-966F-40F60E2E3408}">
      <dgm:prSet/>
      <dgm:spPr/>
      <dgm:t>
        <a:bodyPr/>
        <a:lstStyle/>
        <a:p>
          <a:endParaRPr lang="en-GB"/>
        </a:p>
      </dgm:t>
    </dgm:pt>
    <dgm:pt modelId="{341AC219-339E-45DA-A7FB-7997DAFF95BC}" type="sibTrans" cxnId="{79EF98BE-0C14-4F97-966F-40F60E2E3408}">
      <dgm:prSet/>
      <dgm:spPr/>
      <dgm:t>
        <a:bodyPr/>
        <a:lstStyle/>
        <a:p>
          <a:endParaRPr lang="en-GB"/>
        </a:p>
      </dgm:t>
    </dgm:pt>
    <dgm:pt modelId="{3713D7A6-2F64-4791-8D30-0CB099BF24E4}">
      <dgm:prSet phldrT="[Text]"/>
      <dgm:spPr>
        <a:solidFill>
          <a:schemeClr val="bg1"/>
        </a:solidFill>
      </dgm:spPr>
      <dgm:t>
        <a:bodyPr/>
        <a:lstStyle/>
        <a:p>
          <a:endParaRPr lang="en-GB" b="1" dirty="0">
            <a:solidFill>
              <a:schemeClr val="bg1"/>
            </a:solidFill>
            <a:latin typeface="Source Sans Pro" panose="020B0503030403020204" pitchFamily="34" charset="0"/>
            <a:ea typeface="Source Sans Pro" panose="020B0503030403020204" pitchFamily="34" charset="0"/>
          </a:endParaRPr>
        </a:p>
      </dgm:t>
    </dgm:pt>
    <dgm:pt modelId="{44A833A2-ED31-4A92-8711-8CE0CCF983B9}" type="parTrans" cxnId="{A1EB3A2A-6EA8-4FE6-8F6F-DA75D7B91718}">
      <dgm:prSet/>
      <dgm:spPr/>
      <dgm:t>
        <a:bodyPr/>
        <a:lstStyle/>
        <a:p>
          <a:endParaRPr lang="en-GB"/>
        </a:p>
      </dgm:t>
    </dgm:pt>
    <dgm:pt modelId="{94996EC2-2B61-43E3-9D09-6F67439B535B}" type="sibTrans" cxnId="{A1EB3A2A-6EA8-4FE6-8F6F-DA75D7B91718}">
      <dgm:prSet/>
      <dgm:spPr/>
      <dgm:t>
        <a:bodyPr/>
        <a:lstStyle/>
        <a:p>
          <a:endParaRPr lang="en-GB"/>
        </a:p>
      </dgm:t>
    </dgm:pt>
    <dgm:pt modelId="{82D73C64-01D8-4860-A0F7-112847D40DD6}">
      <dgm:prSet phldrT="[Text]"/>
      <dgm:spPr>
        <a:solidFill>
          <a:schemeClr val="bg1"/>
        </a:solidFill>
      </dgm:spPr>
      <dgm:t>
        <a:bodyPr/>
        <a:lstStyle/>
        <a:p>
          <a:endParaRPr lang="en-GB" b="1" dirty="0">
            <a:solidFill>
              <a:schemeClr val="bg1"/>
            </a:solidFill>
            <a:latin typeface="Source Sans Pro" panose="020B0503030403020204" pitchFamily="34" charset="0"/>
            <a:ea typeface="Source Sans Pro" panose="020B0503030403020204" pitchFamily="34" charset="0"/>
          </a:endParaRPr>
        </a:p>
      </dgm:t>
    </dgm:pt>
    <dgm:pt modelId="{C8F93C1E-5F27-4BF4-AB28-0D620D464BA6}" type="parTrans" cxnId="{C81653BB-F9AD-4B88-80F2-8935543853FF}">
      <dgm:prSet/>
      <dgm:spPr/>
      <dgm:t>
        <a:bodyPr/>
        <a:lstStyle/>
        <a:p>
          <a:endParaRPr lang="en-GB"/>
        </a:p>
      </dgm:t>
    </dgm:pt>
    <dgm:pt modelId="{F945B751-B023-4369-9C52-D603392CCA9D}" type="sibTrans" cxnId="{C81653BB-F9AD-4B88-80F2-8935543853FF}">
      <dgm:prSet/>
      <dgm:spPr/>
      <dgm:t>
        <a:bodyPr/>
        <a:lstStyle/>
        <a:p>
          <a:endParaRPr lang="en-GB"/>
        </a:p>
      </dgm:t>
    </dgm:pt>
    <dgm:pt modelId="{E361273C-BCC5-4801-AF5E-82DAB7C0E650}">
      <dgm:prSet phldrT="[Text]"/>
      <dgm:spPr>
        <a:solidFill>
          <a:schemeClr val="bg1"/>
        </a:solidFill>
      </dgm:spPr>
      <dgm:t>
        <a:bodyPr/>
        <a:lstStyle/>
        <a:p>
          <a:endParaRPr lang="en-GB" b="1" dirty="0">
            <a:solidFill>
              <a:schemeClr val="bg1"/>
            </a:solidFill>
            <a:latin typeface="Source Sans Pro" panose="020B0503030403020204" pitchFamily="34" charset="0"/>
            <a:ea typeface="Source Sans Pro" panose="020B0503030403020204" pitchFamily="34" charset="0"/>
          </a:endParaRPr>
        </a:p>
      </dgm:t>
    </dgm:pt>
    <dgm:pt modelId="{414DC77C-B464-45ED-A9C8-0EB2A18DB03A}" type="parTrans" cxnId="{FA2F2C7E-8554-45F6-9C24-C2DE35FA7636}">
      <dgm:prSet/>
      <dgm:spPr/>
      <dgm:t>
        <a:bodyPr/>
        <a:lstStyle/>
        <a:p>
          <a:endParaRPr lang="en-GB"/>
        </a:p>
      </dgm:t>
    </dgm:pt>
    <dgm:pt modelId="{D3BF6898-2C8B-40D2-AA4D-08F8E63E6876}" type="sibTrans" cxnId="{FA2F2C7E-8554-45F6-9C24-C2DE35FA7636}">
      <dgm:prSet/>
      <dgm:spPr/>
      <dgm:t>
        <a:bodyPr/>
        <a:lstStyle/>
        <a:p>
          <a:endParaRPr lang="en-GB"/>
        </a:p>
      </dgm:t>
    </dgm:pt>
    <dgm:pt modelId="{6D6D0183-9971-47D8-9EA1-01D6EA2379DF}">
      <dgm:prSet/>
      <dgm:spPr>
        <a:solidFill>
          <a:schemeClr val="bg1"/>
        </a:solidFill>
      </dgm:spPr>
      <dgm:t>
        <a:bodyPr/>
        <a:lstStyle/>
        <a:p>
          <a:endParaRPr lang="en-GB" b="1" dirty="0">
            <a:solidFill>
              <a:schemeClr val="bg1"/>
            </a:solidFill>
            <a:latin typeface="Source Sans Pro" panose="020B0503030403020204" pitchFamily="34" charset="0"/>
            <a:ea typeface="Source Sans Pro" panose="020B0503030403020204" pitchFamily="34" charset="0"/>
          </a:endParaRPr>
        </a:p>
      </dgm:t>
    </dgm:pt>
    <dgm:pt modelId="{80F8FB89-396D-4325-AFA5-5DAD29C4D8BC}" type="parTrans" cxnId="{68414148-D02E-4E57-84EA-13B63233157F}">
      <dgm:prSet/>
      <dgm:spPr/>
      <dgm:t>
        <a:bodyPr/>
        <a:lstStyle/>
        <a:p>
          <a:endParaRPr lang="en-GB"/>
        </a:p>
      </dgm:t>
    </dgm:pt>
    <dgm:pt modelId="{817F9DAB-0897-48D8-B561-A6C89C0EED41}" type="sibTrans" cxnId="{68414148-D02E-4E57-84EA-13B63233157F}">
      <dgm:prSet/>
      <dgm:spPr/>
      <dgm:t>
        <a:bodyPr/>
        <a:lstStyle/>
        <a:p>
          <a:endParaRPr lang="en-GB"/>
        </a:p>
      </dgm:t>
    </dgm:pt>
    <dgm:pt modelId="{5E7AE21A-185A-4DE8-A2EA-E416CD085678}">
      <dgm:prSet/>
      <dgm:spPr>
        <a:solidFill>
          <a:schemeClr val="bg1"/>
        </a:solidFill>
      </dgm:spPr>
      <dgm:t>
        <a:bodyPr/>
        <a:lstStyle/>
        <a:p>
          <a:endParaRPr lang="en-GB" b="1" dirty="0">
            <a:solidFill>
              <a:schemeClr val="bg1"/>
            </a:solidFill>
            <a:latin typeface="Source Sans Pro" panose="020B0503030403020204" pitchFamily="34" charset="0"/>
            <a:ea typeface="Source Sans Pro" panose="020B0503030403020204" pitchFamily="34" charset="0"/>
          </a:endParaRPr>
        </a:p>
      </dgm:t>
    </dgm:pt>
    <dgm:pt modelId="{3AAE22E4-DD35-403B-84F0-EA767B1C58D5}" type="parTrans" cxnId="{E463C3FF-A67D-4375-8007-E08596745F3B}">
      <dgm:prSet/>
      <dgm:spPr/>
      <dgm:t>
        <a:bodyPr/>
        <a:lstStyle/>
        <a:p>
          <a:endParaRPr lang="en-GB"/>
        </a:p>
      </dgm:t>
    </dgm:pt>
    <dgm:pt modelId="{30CD8C96-3E98-4F97-A071-CE935BE2EF50}" type="sibTrans" cxnId="{E463C3FF-A67D-4375-8007-E08596745F3B}">
      <dgm:prSet/>
      <dgm:spPr/>
      <dgm:t>
        <a:bodyPr/>
        <a:lstStyle/>
        <a:p>
          <a:endParaRPr lang="en-GB"/>
        </a:p>
      </dgm:t>
    </dgm:pt>
    <dgm:pt modelId="{6C04A8D4-CAC9-4E1E-9618-FB96107ED886}" type="pres">
      <dgm:prSet presAssocID="{95CF4E22-7385-42EC-BB29-F9FCD6B8B35A}" presName="theList" presStyleCnt="0">
        <dgm:presLayoutVars>
          <dgm:dir/>
          <dgm:animLvl val="lvl"/>
          <dgm:resizeHandles val="exact"/>
        </dgm:presLayoutVars>
      </dgm:prSet>
      <dgm:spPr/>
    </dgm:pt>
    <dgm:pt modelId="{92FA9A90-77AB-4026-9478-10307D0FCD03}" type="pres">
      <dgm:prSet presAssocID="{9DFCED2F-A88B-4947-B1E7-CE937D601AEC}" presName="compNode" presStyleCnt="0"/>
      <dgm:spPr/>
    </dgm:pt>
    <dgm:pt modelId="{9500840D-BE41-4C26-8522-44B171DC4F2A}" type="pres">
      <dgm:prSet presAssocID="{9DFCED2F-A88B-4947-B1E7-CE937D601AEC}" presName="aNode" presStyleLbl="bgShp" presStyleIdx="0" presStyleCnt="6" custLinFactNeighborX="-3517" custLinFactNeighborY="-237"/>
      <dgm:spPr/>
    </dgm:pt>
    <dgm:pt modelId="{3A2D4210-5571-4CAF-9E45-DBBD376F7C4C}" type="pres">
      <dgm:prSet presAssocID="{9DFCED2F-A88B-4947-B1E7-CE937D601AEC}" presName="textNode" presStyleLbl="bgShp" presStyleIdx="0" presStyleCnt="6"/>
      <dgm:spPr/>
    </dgm:pt>
    <dgm:pt modelId="{DA4D7CA2-F2DC-45D2-8AC4-6DC41B9F1892}" type="pres">
      <dgm:prSet presAssocID="{9DFCED2F-A88B-4947-B1E7-CE937D601AEC}" presName="compChildNode" presStyleCnt="0"/>
      <dgm:spPr/>
    </dgm:pt>
    <dgm:pt modelId="{3FF4EDDD-37DE-4C5E-B2B3-689CFA4723C5}" type="pres">
      <dgm:prSet presAssocID="{9DFCED2F-A88B-4947-B1E7-CE937D601AEC}" presName="theInnerList" presStyleCnt="0"/>
      <dgm:spPr/>
    </dgm:pt>
    <dgm:pt modelId="{18C5F8DB-7D68-40BB-B87E-FD1D0BE61259}" type="pres">
      <dgm:prSet presAssocID="{6537EEFE-ABC2-4FC2-9648-58CD06639134}" presName="childNode" presStyleLbl="node1" presStyleIdx="0" presStyleCnt="12" custScaleX="112658" custLinFactNeighborX="764" custLinFactNeighborY="-7242">
        <dgm:presLayoutVars>
          <dgm:bulletEnabled val="1"/>
        </dgm:presLayoutVars>
      </dgm:prSet>
      <dgm:spPr/>
    </dgm:pt>
    <dgm:pt modelId="{185BEF47-5AC5-4B18-AB0A-A32531E67229}" type="pres">
      <dgm:prSet presAssocID="{6537EEFE-ABC2-4FC2-9648-58CD06639134}" presName="aSpace2" presStyleCnt="0"/>
      <dgm:spPr/>
    </dgm:pt>
    <dgm:pt modelId="{0F1ACDC0-068D-4CAD-A11F-5FE374B1F25C}" type="pres">
      <dgm:prSet presAssocID="{3D7084D3-60BC-42D3-91E6-8BBCD720CA0F}" presName="childNode" presStyleLbl="node1" presStyleIdx="1" presStyleCnt="12" custLinFactNeighborX="699" custLinFactNeighborY="-13349">
        <dgm:presLayoutVars>
          <dgm:bulletEnabled val="1"/>
        </dgm:presLayoutVars>
      </dgm:prSet>
      <dgm:spPr/>
    </dgm:pt>
    <dgm:pt modelId="{8F9D3D9C-230D-4F4C-9C44-80D504FD3AE9}" type="pres">
      <dgm:prSet presAssocID="{9DFCED2F-A88B-4947-B1E7-CE937D601AEC}" presName="aSpace" presStyleCnt="0"/>
      <dgm:spPr/>
    </dgm:pt>
    <dgm:pt modelId="{0161ECFD-32CC-4AFF-8A6D-451F7E21259C}" type="pres">
      <dgm:prSet presAssocID="{D694C6BA-2F5A-4AA6-80A6-AABBA379E970}" presName="compNode" presStyleCnt="0"/>
      <dgm:spPr/>
    </dgm:pt>
    <dgm:pt modelId="{6BA8FA55-AD9C-4CDE-A8F7-927C7F052F9E}" type="pres">
      <dgm:prSet presAssocID="{D694C6BA-2F5A-4AA6-80A6-AABBA379E970}" presName="aNode" presStyleLbl="bgShp" presStyleIdx="1" presStyleCnt="6"/>
      <dgm:spPr/>
    </dgm:pt>
    <dgm:pt modelId="{819049E1-3043-46C0-8229-68008438572A}" type="pres">
      <dgm:prSet presAssocID="{D694C6BA-2F5A-4AA6-80A6-AABBA379E970}" presName="textNode" presStyleLbl="bgShp" presStyleIdx="1" presStyleCnt="6"/>
      <dgm:spPr/>
    </dgm:pt>
    <dgm:pt modelId="{3F586986-4FDA-4543-AFDA-267718FD64DF}" type="pres">
      <dgm:prSet presAssocID="{D694C6BA-2F5A-4AA6-80A6-AABBA379E970}" presName="compChildNode" presStyleCnt="0"/>
      <dgm:spPr/>
    </dgm:pt>
    <dgm:pt modelId="{AA6CA35D-78D6-4E8B-82C5-946EE2DFBDD8}" type="pres">
      <dgm:prSet presAssocID="{D694C6BA-2F5A-4AA6-80A6-AABBA379E970}" presName="theInnerList" presStyleCnt="0"/>
      <dgm:spPr/>
    </dgm:pt>
    <dgm:pt modelId="{4C727AE9-3AF0-46BC-82AE-AECE8B9BB2E9}" type="pres">
      <dgm:prSet presAssocID="{088AAC76-BD14-4D0D-994E-7CCE240DA1F7}" presName="childNode" presStyleLbl="node1" presStyleIdx="2" presStyleCnt="12" custScaleX="110962">
        <dgm:presLayoutVars>
          <dgm:bulletEnabled val="1"/>
        </dgm:presLayoutVars>
      </dgm:prSet>
      <dgm:spPr/>
    </dgm:pt>
    <dgm:pt modelId="{18F45431-02F4-4AE1-87A4-2A45FD80FF8C}" type="pres">
      <dgm:prSet presAssocID="{088AAC76-BD14-4D0D-994E-7CCE240DA1F7}" presName="aSpace2" presStyleCnt="0"/>
      <dgm:spPr/>
    </dgm:pt>
    <dgm:pt modelId="{059EACBE-4DD6-494C-B82D-E64F76983367}" type="pres">
      <dgm:prSet presAssocID="{205C3C8C-12F3-4A27-97B9-21C070B24186}" presName="childNode" presStyleLbl="node1" presStyleIdx="3" presStyleCnt="12" custLinFactNeighborX="699" custLinFactNeighborY="-13349">
        <dgm:presLayoutVars>
          <dgm:bulletEnabled val="1"/>
        </dgm:presLayoutVars>
      </dgm:prSet>
      <dgm:spPr/>
    </dgm:pt>
    <dgm:pt modelId="{DA1AD4CD-B262-4540-824D-773DA8221B7B}" type="pres">
      <dgm:prSet presAssocID="{D694C6BA-2F5A-4AA6-80A6-AABBA379E970}" presName="aSpace" presStyleCnt="0"/>
      <dgm:spPr/>
    </dgm:pt>
    <dgm:pt modelId="{1580FF12-C79E-4A75-8B18-761603CBD4B4}" type="pres">
      <dgm:prSet presAssocID="{12D0FF44-B004-44D9-A3F0-4ADC7FBFD57E}" presName="compNode" presStyleCnt="0"/>
      <dgm:spPr/>
    </dgm:pt>
    <dgm:pt modelId="{183AC96B-4FC1-4D5E-951A-D71CCBD6E5F1}" type="pres">
      <dgm:prSet presAssocID="{12D0FF44-B004-44D9-A3F0-4ADC7FBFD57E}" presName="aNode" presStyleLbl="bgShp" presStyleIdx="2" presStyleCnt="6"/>
      <dgm:spPr/>
    </dgm:pt>
    <dgm:pt modelId="{D163A136-1971-4C72-9EDA-E9841D080C92}" type="pres">
      <dgm:prSet presAssocID="{12D0FF44-B004-44D9-A3F0-4ADC7FBFD57E}" presName="textNode" presStyleLbl="bgShp" presStyleIdx="2" presStyleCnt="6"/>
      <dgm:spPr/>
    </dgm:pt>
    <dgm:pt modelId="{EEBF708E-D0C9-49A8-8B87-9C47F9E67A4F}" type="pres">
      <dgm:prSet presAssocID="{12D0FF44-B004-44D9-A3F0-4ADC7FBFD57E}" presName="compChildNode" presStyleCnt="0"/>
      <dgm:spPr/>
    </dgm:pt>
    <dgm:pt modelId="{E2723A19-790A-4C4E-A0A7-B9D83D50825F}" type="pres">
      <dgm:prSet presAssocID="{12D0FF44-B004-44D9-A3F0-4ADC7FBFD57E}" presName="theInnerList" presStyleCnt="0"/>
      <dgm:spPr/>
    </dgm:pt>
    <dgm:pt modelId="{BE0868BD-92FD-454D-BE8C-6CEDA968BC59}" type="pres">
      <dgm:prSet presAssocID="{3CAFE8CF-2448-47C9-B8A3-E9D811018D0E}" presName="childNode" presStyleLbl="node1" presStyleIdx="4" presStyleCnt="12" custScaleX="114804">
        <dgm:presLayoutVars>
          <dgm:bulletEnabled val="1"/>
        </dgm:presLayoutVars>
      </dgm:prSet>
      <dgm:spPr/>
    </dgm:pt>
    <dgm:pt modelId="{B5A633C8-FC48-4070-B99E-37EEB2BA7C4C}" type="pres">
      <dgm:prSet presAssocID="{3CAFE8CF-2448-47C9-B8A3-E9D811018D0E}" presName="aSpace2" presStyleCnt="0"/>
      <dgm:spPr/>
    </dgm:pt>
    <dgm:pt modelId="{71F5166C-6A66-4163-B9CD-AD25B005F505}" type="pres">
      <dgm:prSet presAssocID="{7E33EFBA-B56D-4CC9-B248-429F45D9945D}" presName="childNode" presStyleLbl="node1" presStyleIdx="5" presStyleCnt="12">
        <dgm:presLayoutVars>
          <dgm:bulletEnabled val="1"/>
        </dgm:presLayoutVars>
      </dgm:prSet>
      <dgm:spPr/>
    </dgm:pt>
    <dgm:pt modelId="{14454EB9-0FAA-4147-B2C4-A55C3E909DD0}" type="pres">
      <dgm:prSet presAssocID="{12D0FF44-B004-44D9-A3F0-4ADC7FBFD57E}" presName="aSpace" presStyleCnt="0"/>
      <dgm:spPr/>
    </dgm:pt>
    <dgm:pt modelId="{8D10A853-1CC0-43F6-ADD2-AB23CABDE69B}" type="pres">
      <dgm:prSet presAssocID="{F73A5A0D-5954-4A77-AF3A-B39140F304CE}" presName="compNode" presStyleCnt="0"/>
      <dgm:spPr/>
    </dgm:pt>
    <dgm:pt modelId="{BEE4E9A8-F72A-435A-842D-D174384CEB9B}" type="pres">
      <dgm:prSet presAssocID="{F73A5A0D-5954-4A77-AF3A-B39140F304CE}" presName="aNode" presStyleLbl="bgShp" presStyleIdx="3" presStyleCnt="6"/>
      <dgm:spPr/>
    </dgm:pt>
    <dgm:pt modelId="{BED8CA9B-5BA0-4AAA-94D0-A441ED939C00}" type="pres">
      <dgm:prSet presAssocID="{F73A5A0D-5954-4A77-AF3A-B39140F304CE}" presName="textNode" presStyleLbl="bgShp" presStyleIdx="3" presStyleCnt="6"/>
      <dgm:spPr/>
    </dgm:pt>
    <dgm:pt modelId="{65B7ED1B-AAD2-45CA-96C6-9B21108A6968}" type="pres">
      <dgm:prSet presAssocID="{F73A5A0D-5954-4A77-AF3A-B39140F304CE}" presName="compChildNode" presStyleCnt="0"/>
      <dgm:spPr/>
    </dgm:pt>
    <dgm:pt modelId="{AFAE56D9-2384-4A10-B8E6-8DD89131AB48}" type="pres">
      <dgm:prSet presAssocID="{F73A5A0D-5954-4A77-AF3A-B39140F304CE}" presName="theInnerList" presStyleCnt="0"/>
      <dgm:spPr/>
    </dgm:pt>
    <dgm:pt modelId="{6596A168-6D31-4BE5-9B8B-94C86B60C2CE}" type="pres">
      <dgm:prSet presAssocID="{3713D7A6-2F64-4791-8D30-0CB099BF24E4}" presName="childNode" presStyleLbl="node1" presStyleIdx="6" presStyleCnt="12" custScaleX="116551">
        <dgm:presLayoutVars>
          <dgm:bulletEnabled val="1"/>
        </dgm:presLayoutVars>
      </dgm:prSet>
      <dgm:spPr/>
    </dgm:pt>
    <dgm:pt modelId="{F56A66BC-8228-4ED0-8A05-C5AACAEEDDCB}" type="pres">
      <dgm:prSet presAssocID="{3713D7A6-2F64-4791-8D30-0CB099BF24E4}" presName="aSpace2" presStyleCnt="0"/>
      <dgm:spPr/>
    </dgm:pt>
    <dgm:pt modelId="{FAE5544A-306A-447C-B513-66BB1C740674}" type="pres">
      <dgm:prSet presAssocID="{64D2F5D4-B1AB-436B-88C5-2C343AC8A0F8}" presName="childNode" presStyleLbl="node1" presStyleIdx="7" presStyleCnt="12">
        <dgm:presLayoutVars>
          <dgm:bulletEnabled val="1"/>
        </dgm:presLayoutVars>
      </dgm:prSet>
      <dgm:spPr/>
    </dgm:pt>
    <dgm:pt modelId="{842BEF02-093B-4A20-8948-F130F20CCA8D}" type="pres">
      <dgm:prSet presAssocID="{F73A5A0D-5954-4A77-AF3A-B39140F304CE}" presName="aSpace" presStyleCnt="0"/>
      <dgm:spPr/>
    </dgm:pt>
    <dgm:pt modelId="{F4D51FEC-1443-4742-BC34-7F1CDC33320B}" type="pres">
      <dgm:prSet presAssocID="{4DDF3606-78D2-448C-970C-CBE166021D92}" presName="compNode" presStyleCnt="0"/>
      <dgm:spPr/>
    </dgm:pt>
    <dgm:pt modelId="{3854F3F7-950F-4A12-8C6F-2DAC977BB24A}" type="pres">
      <dgm:prSet presAssocID="{4DDF3606-78D2-448C-970C-CBE166021D92}" presName="aNode" presStyleLbl="bgShp" presStyleIdx="4" presStyleCnt="6" custLinFactNeighborX="907" custLinFactNeighborY="-3770"/>
      <dgm:spPr/>
    </dgm:pt>
    <dgm:pt modelId="{E89D4172-4762-42C5-B4AB-726720C631E2}" type="pres">
      <dgm:prSet presAssocID="{4DDF3606-78D2-448C-970C-CBE166021D92}" presName="textNode" presStyleLbl="bgShp" presStyleIdx="4" presStyleCnt="6"/>
      <dgm:spPr/>
    </dgm:pt>
    <dgm:pt modelId="{C1854A15-9980-429C-82F6-827E6ABF9445}" type="pres">
      <dgm:prSet presAssocID="{4DDF3606-78D2-448C-970C-CBE166021D92}" presName="compChildNode" presStyleCnt="0"/>
      <dgm:spPr/>
    </dgm:pt>
    <dgm:pt modelId="{ABA9862D-7E35-4942-BB4F-145FF4B56CC2}" type="pres">
      <dgm:prSet presAssocID="{4DDF3606-78D2-448C-970C-CBE166021D92}" presName="theInnerList" presStyleCnt="0"/>
      <dgm:spPr/>
    </dgm:pt>
    <dgm:pt modelId="{636EA3D4-2DBA-4E83-B08E-328CD5572F23}" type="pres">
      <dgm:prSet presAssocID="{E361273C-BCC5-4801-AF5E-82DAB7C0E650}" presName="childNode" presStyleLbl="node1" presStyleIdx="8" presStyleCnt="12" custScaleX="105015">
        <dgm:presLayoutVars>
          <dgm:bulletEnabled val="1"/>
        </dgm:presLayoutVars>
      </dgm:prSet>
      <dgm:spPr/>
    </dgm:pt>
    <dgm:pt modelId="{BC340985-B131-469B-B049-59280E2E6CBC}" type="pres">
      <dgm:prSet presAssocID="{E361273C-BCC5-4801-AF5E-82DAB7C0E650}" presName="aSpace2" presStyleCnt="0"/>
      <dgm:spPr/>
    </dgm:pt>
    <dgm:pt modelId="{0C3A3507-FB5E-492D-A32E-5CFF1469E23D}" type="pres">
      <dgm:prSet presAssocID="{82D73C64-01D8-4860-A0F7-112847D40DD6}" presName="childNode" presStyleLbl="node1" presStyleIdx="9" presStyleCnt="12">
        <dgm:presLayoutVars>
          <dgm:bulletEnabled val="1"/>
        </dgm:presLayoutVars>
      </dgm:prSet>
      <dgm:spPr/>
    </dgm:pt>
    <dgm:pt modelId="{6BC72138-0D03-491F-85A9-418B8A300C2F}" type="pres">
      <dgm:prSet presAssocID="{4DDF3606-78D2-448C-970C-CBE166021D92}" presName="aSpace" presStyleCnt="0"/>
      <dgm:spPr/>
    </dgm:pt>
    <dgm:pt modelId="{EB874CFC-9B0E-4897-8DEE-0B479583C7E2}" type="pres">
      <dgm:prSet presAssocID="{E061A502-DB14-4FE8-A4B9-0DE5D86F8D6C}" presName="compNode" presStyleCnt="0"/>
      <dgm:spPr/>
    </dgm:pt>
    <dgm:pt modelId="{C0AE4237-FA88-4D96-B13C-28CF8F169EEC}" type="pres">
      <dgm:prSet presAssocID="{E061A502-DB14-4FE8-A4B9-0DE5D86F8D6C}" presName="aNode" presStyleLbl="bgShp" presStyleIdx="5" presStyleCnt="6" custLinFactNeighborX="1678" custLinFactNeighborY="590"/>
      <dgm:spPr/>
    </dgm:pt>
    <dgm:pt modelId="{91FE357D-899E-46FC-9B58-5AA649C90F17}" type="pres">
      <dgm:prSet presAssocID="{E061A502-DB14-4FE8-A4B9-0DE5D86F8D6C}" presName="textNode" presStyleLbl="bgShp" presStyleIdx="5" presStyleCnt="6"/>
      <dgm:spPr/>
    </dgm:pt>
    <dgm:pt modelId="{2E68C1BF-5A1F-4AEB-BB94-B31290C547E8}" type="pres">
      <dgm:prSet presAssocID="{E061A502-DB14-4FE8-A4B9-0DE5D86F8D6C}" presName="compChildNode" presStyleCnt="0"/>
      <dgm:spPr/>
    </dgm:pt>
    <dgm:pt modelId="{E28859F9-39FD-45A1-BF0D-08584B4BA006}" type="pres">
      <dgm:prSet presAssocID="{E061A502-DB14-4FE8-A4B9-0DE5D86F8D6C}" presName="theInnerList" presStyleCnt="0"/>
      <dgm:spPr/>
    </dgm:pt>
    <dgm:pt modelId="{4A2C7501-FB6B-48BF-903D-59422F4CC53F}" type="pres">
      <dgm:prSet presAssocID="{5E7AE21A-185A-4DE8-A2EA-E416CD085678}" presName="childNode" presStyleLbl="node1" presStyleIdx="10" presStyleCnt="12" custScaleX="110177" custLinFactNeighborX="2097" custLinFactNeighborY="-1849">
        <dgm:presLayoutVars>
          <dgm:bulletEnabled val="1"/>
        </dgm:presLayoutVars>
      </dgm:prSet>
      <dgm:spPr/>
    </dgm:pt>
    <dgm:pt modelId="{174CCA4C-8162-4562-8813-9C7C895CE92A}" type="pres">
      <dgm:prSet presAssocID="{5E7AE21A-185A-4DE8-A2EA-E416CD085678}" presName="aSpace2" presStyleCnt="0"/>
      <dgm:spPr/>
    </dgm:pt>
    <dgm:pt modelId="{89D9A0FE-5E8B-44E0-8454-9EF3328F4E16}" type="pres">
      <dgm:prSet presAssocID="{6D6D0183-9971-47D8-9EA1-01D6EA2379DF}" presName="childNode" presStyleLbl="node1" presStyleIdx="11" presStyleCnt="12">
        <dgm:presLayoutVars>
          <dgm:bulletEnabled val="1"/>
        </dgm:presLayoutVars>
      </dgm:prSet>
      <dgm:spPr/>
    </dgm:pt>
  </dgm:ptLst>
  <dgm:cxnLst>
    <dgm:cxn modelId="{FF479606-2213-49D6-8DF0-63E1ACBABBEF}" type="presOf" srcId="{82D73C64-01D8-4860-A0F7-112847D40DD6}" destId="{0C3A3507-FB5E-492D-A32E-5CFF1469E23D}" srcOrd="0" destOrd="0" presId="urn:microsoft.com/office/officeart/2005/8/layout/lProcess2"/>
    <dgm:cxn modelId="{EC851914-8F00-47FC-AD72-27EB016C0FDA}" type="presOf" srcId="{D694C6BA-2F5A-4AA6-80A6-AABBA379E970}" destId="{6BA8FA55-AD9C-4CDE-A8F7-927C7F052F9E}" srcOrd="0" destOrd="0" presId="urn:microsoft.com/office/officeart/2005/8/layout/lProcess2"/>
    <dgm:cxn modelId="{9A11C215-6760-44D1-80D8-D4AB6500BEEF}" type="presOf" srcId="{4DDF3606-78D2-448C-970C-CBE166021D92}" destId="{E89D4172-4762-42C5-B4AB-726720C631E2}" srcOrd="1" destOrd="0" presId="urn:microsoft.com/office/officeart/2005/8/layout/lProcess2"/>
    <dgm:cxn modelId="{6EC28616-E85D-4CAD-9063-DA92CDAB7B08}" type="presOf" srcId="{5E7AE21A-185A-4DE8-A2EA-E416CD085678}" destId="{4A2C7501-FB6B-48BF-903D-59422F4CC53F}" srcOrd="0" destOrd="0" presId="urn:microsoft.com/office/officeart/2005/8/layout/lProcess2"/>
    <dgm:cxn modelId="{94C7A816-879F-49DF-817F-4BF6AECB36D2}" type="presOf" srcId="{205C3C8C-12F3-4A27-97B9-21C070B24186}" destId="{059EACBE-4DD6-494C-B82D-E64F76983367}" srcOrd="0" destOrd="0" presId="urn:microsoft.com/office/officeart/2005/8/layout/lProcess2"/>
    <dgm:cxn modelId="{60E88021-D531-4DB7-870D-F941B7D7AB5E}" type="presOf" srcId="{D694C6BA-2F5A-4AA6-80A6-AABBA379E970}" destId="{819049E1-3043-46C0-8229-68008438572A}" srcOrd="1" destOrd="0" presId="urn:microsoft.com/office/officeart/2005/8/layout/lProcess2"/>
    <dgm:cxn modelId="{A1EB3A2A-6EA8-4FE6-8F6F-DA75D7B91718}" srcId="{F73A5A0D-5954-4A77-AF3A-B39140F304CE}" destId="{3713D7A6-2F64-4791-8D30-0CB099BF24E4}" srcOrd="0" destOrd="0" parTransId="{44A833A2-ED31-4A92-8711-8CE0CCF983B9}" sibTransId="{94996EC2-2B61-43E3-9D09-6F67439B535B}"/>
    <dgm:cxn modelId="{6A12DA2A-49DF-42EF-9C7E-AE80797E05E5}" type="presOf" srcId="{95CF4E22-7385-42EC-BB29-F9FCD6B8B35A}" destId="{6C04A8D4-CAC9-4E1E-9618-FB96107ED886}" srcOrd="0" destOrd="0" presId="urn:microsoft.com/office/officeart/2005/8/layout/lProcess2"/>
    <dgm:cxn modelId="{D3F6902B-7287-43B6-BABF-E809CBDD6459}" srcId="{95CF4E22-7385-42EC-BB29-F9FCD6B8B35A}" destId="{9DFCED2F-A88B-4947-B1E7-CE937D601AEC}" srcOrd="0" destOrd="0" parTransId="{CA664F6A-1993-4075-B4F3-FBD22A99BF61}" sibTransId="{24B990B8-9EC7-4A50-A094-3A3CCE762869}"/>
    <dgm:cxn modelId="{6FAC4930-BE6D-4B38-8864-A6686F08C6AA}" srcId="{D694C6BA-2F5A-4AA6-80A6-AABBA379E970}" destId="{205C3C8C-12F3-4A27-97B9-21C070B24186}" srcOrd="1" destOrd="0" parTransId="{3D8027DF-F43F-430D-8E5B-79F81BBFAB58}" sibTransId="{F48DD979-BBAD-4997-9B25-30D4B8C0CCBF}"/>
    <dgm:cxn modelId="{0370903B-1963-4895-A78A-BECD26EE190C}" type="presOf" srcId="{64D2F5D4-B1AB-436B-88C5-2C343AC8A0F8}" destId="{FAE5544A-306A-447C-B513-66BB1C740674}" srcOrd="0" destOrd="0" presId="urn:microsoft.com/office/officeart/2005/8/layout/lProcess2"/>
    <dgm:cxn modelId="{9296D23B-21AE-49FA-8A7A-0C6D2CBC4198}" type="presOf" srcId="{3CAFE8CF-2448-47C9-B8A3-E9D811018D0E}" destId="{BE0868BD-92FD-454D-BE8C-6CEDA968BC59}" srcOrd="0" destOrd="0" presId="urn:microsoft.com/office/officeart/2005/8/layout/lProcess2"/>
    <dgm:cxn modelId="{9862E95F-AAA8-4C49-92AC-39060527ECD7}" type="presOf" srcId="{12D0FF44-B004-44D9-A3F0-4ADC7FBFD57E}" destId="{183AC96B-4FC1-4D5E-951A-D71CCBD6E5F1}" srcOrd="0" destOrd="0" presId="urn:microsoft.com/office/officeart/2005/8/layout/lProcess2"/>
    <dgm:cxn modelId="{10C39366-0230-457E-ADEC-FBA44FE12AA6}" type="presOf" srcId="{4DDF3606-78D2-448C-970C-CBE166021D92}" destId="{3854F3F7-950F-4A12-8C6F-2DAC977BB24A}" srcOrd="0" destOrd="0" presId="urn:microsoft.com/office/officeart/2005/8/layout/lProcess2"/>
    <dgm:cxn modelId="{BD72C066-16DB-4B1D-83DB-E51B710980CB}" srcId="{95CF4E22-7385-42EC-BB29-F9FCD6B8B35A}" destId="{4DDF3606-78D2-448C-970C-CBE166021D92}" srcOrd="4" destOrd="0" parTransId="{EA6D7A83-B01C-43E1-8F7C-C3A19B448D78}" sibTransId="{C4734E01-1AFC-4029-B552-8519995BC64B}"/>
    <dgm:cxn modelId="{33434147-2EC3-482C-B083-246E1707427D}" type="presOf" srcId="{E061A502-DB14-4FE8-A4B9-0DE5D86F8D6C}" destId="{91FE357D-899E-46FC-9B58-5AA649C90F17}" srcOrd="1" destOrd="0" presId="urn:microsoft.com/office/officeart/2005/8/layout/lProcess2"/>
    <dgm:cxn modelId="{68414148-D02E-4E57-84EA-13B63233157F}" srcId="{E061A502-DB14-4FE8-A4B9-0DE5D86F8D6C}" destId="{6D6D0183-9971-47D8-9EA1-01D6EA2379DF}" srcOrd="1" destOrd="0" parTransId="{80F8FB89-396D-4325-AFA5-5DAD29C4D8BC}" sibTransId="{817F9DAB-0897-48D8-B561-A6C89C0EED41}"/>
    <dgm:cxn modelId="{90110E69-812D-4798-9CC4-6A610D46C7C5}" srcId="{D694C6BA-2F5A-4AA6-80A6-AABBA379E970}" destId="{088AAC76-BD14-4D0D-994E-7CCE240DA1F7}" srcOrd="0" destOrd="0" parTransId="{8C99C4D2-D4D4-4BC2-A9EE-31E1C9719436}" sibTransId="{299B2163-99E9-4928-AD0F-252071748B6C}"/>
    <dgm:cxn modelId="{66F0724D-6F60-4838-8F59-079BB9854E8C}" type="presOf" srcId="{F73A5A0D-5954-4A77-AF3A-B39140F304CE}" destId="{BED8CA9B-5BA0-4AAA-94D0-A441ED939C00}" srcOrd="1" destOrd="0" presId="urn:microsoft.com/office/officeart/2005/8/layout/lProcess2"/>
    <dgm:cxn modelId="{6AF4D94E-1ED1-4AD8-89A4-A0B574BE685C}" type="presOf" srcId="{6D6D0183-9971-47D8-9EA1-01D6EA2379DF}" destId="{89D9A0FE-5E8B-44E0-8454-9EF3328F4E16}" srcOrd="0" destOrd="0" presId="urn:microsoft.com/office/officeart/2005/8/layout/lProcess2"/>
    <dgm:cxn modelId="{E111E659-10F4-40A1-8005-AA7AA5E73CF3}" type="presOf" srcId="{088AAC76-BD14-4D0D-994E-7CCE240DA1F7}" destId="{4C727AE9-3AF0-46BC-82AE-AECE8B9BB2E9}" srcOrd="0" destOrd="0" presId="urn:microsoft.com/office/officeart/2005/8/layout/lProcess2"/>
    <dgm:cxn modelId="{FA2F2C7E-8554-45F6-9C24-C2DE35FA7636}" srcId="{4DDF3606-78D2-448C-970C-CBE166021D92}" destId="{E361273C-BCC5-4801-AF5E-82DAB7C0E650}" srcOrd="0" destOrd="0" parTransId="{414DC77C-B464-45ED-A9C8-0EB2A18DB03A}" sibTransId="{D3BF6898-2C8B-40D2-AA4D-08F8E63E6876}"/>
    <dgm:cxn modelId="{85BA2C81-18C0-4FD3-BBB2-C13CAAFC1B50}" type="presOf" srcId="{3713D7A6-2F64-4791-8D30-0CB099BF24E4}" destId="{6596A168-6D31-4BE5-9B8B-94C86B60C2CE}" srcOrd="0" destOrd="0" presId="urn:microsoft.com/office/officeart/2005/8/layout/lProcess2"/>
    <dgm:cxn modelId="{5A8EE684-8F51-40F6-9EF2-AFE593215985}" srcId="{12D0FF44-B004-44D9-A3F0-4ADC7FBFD57E}" destId="{7E33EFBA-B56D-4CC9-B248-429F45D9945D}" srcOrd="1" destOrd="0" parTransId="{EB665C88-C09E-4DE4-861B-693F1444D2C4}" sibTransId="{863BE81B-EB6A-427C-AFD0-8EA1FCDA8EB6}"/>
    <dgm:cxn modelId="{2B38188B-0AEA-4B12-9B52-8C619D5D0DEB}" srcId="{95CF4E22-7385-42EC-BB29-F9FCD6B8B35A}" destId="{D694C6BA-2F5A-4AA6-80A6-AABBA379E970}" srcOrd="1" destOrd="0" parTransId="{417F9DDC-90E2-4D25-BF5D-52F109EB71F7}" sibTransId="{1CEF1906-62D3-4331-A937-8D5A6D06235D}"/>
    <dgm:cxn modelId="{A4659F9B-5B17-477A-8558-ACFC2DC9F172}" srcId="{9DFCED2F-A88B-4947-B1E7-CE937D601AEC}" destId="{6537EEFE-ABC2-4FC2-9648-58CD06639134}" srcOrd="0" destOrd="0" parTransId="{E259C37E-AAE9-45AF-89DA-FF1B2F7B3B3D}" sibTransId="{5D00647B-69AF-48DB-8660-7882564A46D4}"/>
    <dgm:cxn modelId="{9B8994A2-5DCD-4F7E-823A-D51310A3B17E}" type="presOf" srcId="{9DFCED2F-A88B-4947-B1E7-CE937D601AEC}" destId="{3A2D4210-5571-4CAF-9E45-DBBD376F7C4C}" srcOrd="1" destOrd="0" presId="urn:microsoft.com/office/officeart/2005/8/layout/lProcess2"/>
    <dgm:cxn modelId="{6682D7AE-F791-4C4D-BD86-0D37CFC4A64A}" type="presOf" srcId="{12D0FF44-B004-44D9-A3F0-4ADC7FBFD57E}" destId="{D163A136-1971-4C72-9EDA-E9841D080C92}" srcOrd="1" destOrd="0" presId="urn:microsoft.com/office/officeart/2005/8/layout/lProcess2"/>
    <dgm:cxn modelId="{80E6B3B6-CB65-45B3-BEB8-B1B85F844DAB}" srcId="{95CF4E22-7385-42EC-BB29-F9FCD6B8B35A}" destId="{F73A5A0D-5954-4A77-AF3A-B39140F304CE}" srcOrd="3" destOrd="0" parTransId="{3F1F6050-4860-4406-A9E9-9482007B422B}" sibTransId="{F31EFC58-53D4-4EBD-A6C5-A03684FBBE45}"/>
    <dgm:cxn modelId="{99B37AB7-B2D9-4FA3-8775-67B6A7548D73}" srcId="{95CF4E22-7385-42EC-BB29-F9FCD6B8B35A}" destId="{12D0FF44-B004-44D9-A3F0-4ADC7FBFD57E}" srcOrd="2" destOrd="0" parTransId="{7E46D2C1-6FE3-4879-962C-78AD86D13099}" sibTransId="{9DEFF4C9-3DC6-4811-BB4F-990729D5894F}"/>
    <dgm:cxn modelId="{6FE12EB9-2EC0-42D1-AE77-ABCB1FC38ABF}" srcId="{12D0FF44-B004-44D9-A3F0-4ADC7FBFD57E}" destId="{3CAFE8CF-2448-47C9-B8A3-E9D811018D0E}" srcOrd="0" destOrd="0" parTransId="{E5DCA269-183B-4A9B-998E-AAEF7A7DE977}" sibTransId="{B23A29AD-447E-44B2-ACC8-0F5D5AE7F419}"/>
    <dgm:cxn modelId="{3514C6B9-D9DD-4D00-B759-5B7E46043E86}" type="presOf" srcId="{E361273C-BCC5-4801-AF5E-82DAB7C0E650}" destId="{636EA3D4-2DBA-4E83-B08E-328CD5572F23}" srcOrd="0" destOrd="0" presId="urn:microsoft.com/office/officeart/2005/8/layout/lProcess2"/>
    <dgm:cxn modelId="{C81653BB-F9AD-4B88-80F2-8935543853FF}" srcId="{4DDF3606-78D2-448C-970C-CBE166021D92}" destId="{82D73C64-01D8-4860-A0F7-112847D40DD6}" srcOrd="1" destOrd="0" parTransId="{C8F93C1E-5F27-4BF4-AB28-0D620D464BA6}" sibTransId="{F945B751-B023-4369-9C52-D603392CCA9D}"/>
    <dgm:cxn modelId="{79EF98BE-0C14-4F97-966F-40F60E2E3408}" srcId="{F73A5A0D-5954-4A77-AF3A-B39140F304CE}" destId="{64D2F5D4-B1AB-436B-88C5-2C343AC8A0F8}" srcOrd="1" destOrd="0" parTransId="{978590CC-FB9D-49C9-98B7-01C41CF7F9C9}" sibTransId="{341AC219-339E-45DA-A7FB-7997DAFF95BC}"/>
    <dgm:cxn modelId="{E81E81C0-E633-4665-B031-3F9B6CDEB0FF}" type="presOf" srcId="{7E33EFBA-B56D-4CC9-B248-429F45D9945D}" destId="{71F5166C-6A66-4163-B9CD-AD25B005F505}" srcOrd="0" destOrd="0" presId="urn:microsoft.com/office/officeart/2005/8/layout/lProcess2"/>
    <dgm:cxn modelId="{90AA90C7-21E5-47B7-A41D-11977D412B06}" srcId="{95CF4E22-7385-42EC-BB29-F9FCD6B8B35A}" destId="{E061A502-DB14-4FE8-A4B9-0DE5D86F8D6C}" srcOrd="5" destOrd="0" parTransId="{7C69BC0A-7990-4B4A-A000-16E48091BC95}" sibTransId="{97E08A39-776D-46D8-9AC1-80526478C02D}"/>
    <dgm:cxn modelId="{AA0CC0D8-5DF4-4ABF-ABA3-A5A5F24A6D2B}" type="presOf" srcId="{F73A5A0D-5954-4A77-AF3A-B39140F304CE}" destId="{BEE4E9A8-F72A-435A-842D-D174384CEB9B}" srcOrd="0" destOrd="0" presId="urn:microsoft.com/office/officeart/2005/8/layout/lProcess2"/>
    <dgm:cxn modelId="{850500DB-64B8-4819-B42C-1611B71D4C5A}" type="presOf" srcId="{9DFCED2F-A88B-4947-B1E7-CE937D601AEC}" destId="{9500840D-BE41-4C26-8522-44B171DC4F2A}" srcOrd="0" destOrd="0" presId="urn:microsoft.com/office/officeart/2005/8/layout/lProcess2"/>
    <dgm:cxn modelId="{401E4EDF-9EEE-4A58-85A1-0063F808F148}" type="presOf" srcId="{E061A502-DB14-4FE8-A4B9-0DE5D86F8D6C}" destId="{C0AE4237-FA88-4D96-B13C-28CF8F169EEC}" srcOrd="0" destOrd="0" presId="urn:microsoft.com/office/officeart/2005/8/layout/lProcess2"/>
    <dgm:cxn modelId="{B489D4E1-6D2E-45FF-9034-6C68401E1BC5}" type="presOf" srcId="{6537EEFE-ABC2-4FC2-9648-58CD06639134}" destId="{18C5F8DB-7D68-40BB-B87E-FD1D0BE61259}" srcOrd="0" destOrd="0" presId="urn:microsoft.com/office/officeart/2005/8/layout/lProcess2"/>
    <dgm:cxn modelId="{6B68E2E1-E14B-4EEB-A63C-64CDE5BCF7B4}" type="presOf" srcId="{3D7084D3-60BC-42D3-91E6-8BBCD720CA0F}" destId="{0F1ACDC0-068D-4CAD-A11F-5FE374B1F25C}" srcOrd="0" destOrd="0" presId="urn:microsoft.com/office/officeart/2005/8/layout/lProcess2"/>
    <dgm:cxn modelId="{F501C0E7-0A32-4447-A943-73319439EE2F}" srcId="{9DFCED2F-A88B-4947-B1E7-CE937D601AEC}" destId="{3D7084D3-60BC-42D3-91E6-8BBCD720CA0F}" srcOrd="1" destOrd="0" parTransId="{69E184CF-55A6-4977-BCC8-4E1BD4D2240F}" sibTransId="{3D9A2350-71EA-439E-893C-123EF36E83A6}"/>
    <dgm:cxn modelId="{E463C3FF-A67D-4375-8007-E08596745F3B}" srcId="{E061A502-DB14-4FE8-A4B9-0DE5D86F8D6C}" destId="{5E7AE21A-185A-4DE8-A2EA-E416CD085678}" srcOrd="0" destOrd="0" parTransId="{3AAE22E4-DD35-403B-84F0-EA767B1C58D5}" sibTransId="{30CD8C96-3E98-4F97-A071-CE935BE2EF50}"/>
    <dgm:cxn modelId="{D6443986-307A-469B-B46C-CC2169E61D4E}" type="presParOf" srcId="{6C04A8D4-CAC9-4E1E-9618-FB96107ED886}" destId="{92FA9A90-77AB-4026-9478-10307D0FCD03}" srcOrd="0" destOrd="0" presId="urn:microsoft.com/office/officeart/2005/8/layout/lProcess2"/>
    <dgm:cxn modelId="{1C38A6D7-C971-4724-8E9E-BDCD44FEC370}" type="presParOf" srcId="{92FA9A90-77AB-4026-9478-10307D0FCD03}" destId="{9500840D-BE41-4C26-8522-44B171DC4F2A}" srcOrd="0" destOrd="0" presId="urn:microsoft.com/office/officeart/2005/8/layout/lProcess2"/>
    <dgm:cxn modelId="{B90D652D-3396-49A8-8432-D79E06D33EF5}" type="presParOf" srcId="{92FA9A90-77AB-4026-9478-10307D0FCD03}" destId="{3A2D4210-5571-4CAF-9E45-DBBD376F7C4C}" srcOrd="1" destOrd="0" presId="urn:microsoft.com/office/officeart/2005/8/layout/lProcess2"/>
    <dgm:cxn modelId="{BF57A966-E074-47AF-9176-C113E05792B8}" type="presParOf" srcId="{92FA9A90-77AB-4026-9478-10307D0FCD03}" destId="{DA4D7CA2-F2DC-45D2-8AC4-6DC41B9F1892}" srcOrd="2" destOrd="0" presId="urn:microsoft.com/office/officeart/2005/8/layout/lProcess2"/>
    <dgm:cxn modelId="{BB7ED3A7-3757-42A5-8E03-A91D54B449BF}" type="presParOf" srcId="{DA4D7CA2-F2DC-45D2-8AC4-6DC41B9F1892}" destId="{3FF4EDDD-37DE-4C5E-B2B3-689CFA4723C5}" srcOrd="0" destOrd="0" presId="urn:microsoft.com/office/officeart/2005/8/layout/lProcess2"/>
    <dgm:cxn modelId="{12F9620B-6210-42D9-93C4-458C5E85A2C6}" type="presParOf" srcId="{3FF4EDDD-37DE-4C5E-B2B3-689CFA4723C5}" destId="{18C5F8DB-7D68-40BB-B87E-FD1D0BE61259}" srcOrd="0" destOrd="0" presId="urn:microsoft.com/office/officeart/2005/8/layout/lProcess2"/>
    <dgm:cxn modelId="{D9576CFD-2F44-4420-AAAC-F2FCEAA24636}" type="presParOf" srcId="{3FF4EDDD-37DE-4C5E-B2B3-689CFA4723C5}" destId="{185BEF47-5AC5-4B18-AB0A-A32531E67229}" srcOrd="1" destOrd="0" presId="urn:microsoft.com/office/officeart/2005/8/layout/lProcess2"/>
    <dgm:cxn modelId="{35DAFF18-A7CD-490D-8A74-0F6713ECAAF1}" type="presParOf" srcId="{3FF4EDDD-37DE-4C5E-B2B3-689CFA4723C5}" destId="{0F1ACDC0-068D-4CAD-A11F-5FE374B1F25C}" srcOrd="2" destOrd="0" presId="urn:microsoft.com/office/officeart/2005/8/layout/lProcess2"/>
    <dgm:cxn modelId="{90835869-DF19-465F-B065-EA27D3D431A4}" type="presParOf" srcId="{6C04A8D4-CAC9-4E1E-9618-FB96107ED886}" destId="{8F9D3D9C-230D-4F4C-9C44-80D504FD3AE9}" srcOrd="1" destOrd="0" presId="urn:microsoft.com/office/officeart/2005/8/layout/lProcess2"/>
    <dgm:cxn modelId="{F1356C5A-1BC8-4BCC-A84C-E2C727D7C941}" type="presParOf" srcId="{6C04A8D4-CAC9-4E1E-9618-FB96107ED886}" destId="{0161ECFD-32CC-4AFF-8A6D-451F7E21259C}" srcOrd="2" destOrd="0" presId="urn:microsoft.com/office/officeart/2005/8/layout/lProcess2"/>
    <dgm:cxn modelId="{3B72100E-EB5C-4E4B-AB72-BFC6DA1B5948}" type="presParOf" srcId="{0161ECFD-32CC-4AFF-8A6D-451F7E21259C}" destId="{6BA8FA55-AD9C-4CDE-A8F7-927C7F052F9E}" srcOrd="0" destOrd="0" presId="urn:microsoft.com/office/officeart/2005/8/layout/lProcess2"/>
    <dgm:cxn modelId="{97F45EEB-571A-4A01-A241-894B2E53227F}" type="presParOf" srcId="{0161ECFD-32CC-4AFF-8A6D-451F7E21259C}" destId="{819049E1-3043-46C0-8229-68008438572A}" srcOrd="1" destOrd="0" presId="urn:microsoft.com/office/officeart/2005/8/layout/lProcess2"/>
    <dgm:cxn modelId="{FAC5D730-8D57-4D77-89D4-B2C471E6978E}" type="presParOf" srcId="{0161ECFD-32CC-4AFF-8A6D-451F7E21259C}" destId="{3F586986-4FDA-4543-AFDA-267718FD64DF}" srcOrd="2" destOrd="0" presId="urn:microsoft.com/office/officeart/2005/8/layout/lProcess2"/>
    <dgm:cxn modelId="{0139ACED-4064-4D7B-831F-EB54DE7C265F}" type="presParOf" srcId="{3F586986-4FDA-4543-AFDA-267718FD64DF}" destId="{AA6CA35D-78D6-4E8B-82C5-946EE2DFBDD8}" srcOrd="0" destOrd="0" presId="urn:microsoft.com/office/officeart/2005/8/layout/lProcess2"/>
    <dgm:cxn modelId="{531911B2-F058-459F-A6B7-62DDF2C4FB8C}" type="presParOf" srcId="{AA6CA35D-78D6-4E8B-82C5-946EE2DFBDD8}" destId="{4C727AE9-3AF0-46BC-82AE-AECE8B9BB2E9}" srcOrd="0" destOrd="0" presId="urn:microsoft.com/office/officeart/2005/8/layout/lProcess2"/>
    <dgm:cxn modelId="{EE9968DD-F404-4F7A-AAEF-A672AD3CD0A3}" type="presParOf" srcId="{AA6CA35D-78D6-4E8B-82C5-946EE2DFBDD8}" destId="{18F45431-02F4-4AE1-87A4-2A45FD80FF8C}" srcOrd="1" destOrd="0" presId="urn:microsoft.com/office/officeart/2005/8/layout/lProcess2"/>
    <dgm:cxn modelId="{B9AC5E7D-27F3-40EA-94E3-22828CD9B286}" type="presParOf" srcId="{AA6CA35D-78D6-4E8B-82C5-946EE2DFBDD8}" destId="{059EACBE-4DD6-494C-B82D-E64F76983367}" srcOrd="2" destOrd="0" presId="urn:microsoft.com/office/officeart/2005/8/layout/lProcess2"/>
    <dgm:cxn modelId="{DE17FCCA-9306-4627-BA45-177ADE52D18D}" type="presParOf" srcId="{6C04A8D4-CAC9-4E1E-9618-FB96107ED886}" destId="{DA1AD4CD-B262-4540-824D-773DA8221B7B}" srcOrd="3" destOrd="0" presId="urn:microsoft.com/office/officeart/2005/8/layout/lProcess2"/>
    <dgm:cxn modelId="{8E9D4DC7-2496-424A-9791-28E16BEEDBD1}" type="presParOf" srcId="{6C04A8D4-CAC9-4E1E-9618-FB96107ED886}" destId="{1580FF12-C79E-4A75-8B18-761603CBD4B4}" srcOrd="4" destOrd="0" presId="urn:microsoft.com/office/officeart/2005/8/layout/lProcess2"/>
    <dgm:cxn modelId="{19B685B2-25D5-49A2-B06E-B259C19F8028}" type="presParOf" srcId="{1580FF12-C79E-4A75-8B18-761603CBD4B4}" destId="{183AC96B-4FC1-4D5E-951A-D71CCBD6E5F1}" srcOrd="0" destOrd="0" presId="urn:microsoft.com/office/officeart/2005/8/layout/lProcess2"/>
    <dgm:cxn modelId="{9EA35861-068C-4375-A06C-913BD24620A9}" type="presParOf" srcId="{1580FF12-C79E-4A75-8B18-761603CBD4B4}" destId="{D163A136-1971-4C72-9EDA-E9841D080C92}" srcOrd="1" destOrd="0" presId="urn:microsoft.com/office/officeart/2005/8/layout/lProcess2"/>
    <dgm:cxn modelId="{E3D245E3-4A9A-41F2-9FE9-5452C90C8B7C}" type="presParOf" srcId="{1580FF12-C79E-4A75-8B18-761603CBD4B4}" destId="{EEBF708E-D0C9-49A8-8B87-9C47F9E67A4F}" srcOrd="2" destOrd="0" presId="urn:microsoft.com/office/officeart/2005/8/layout/lProcess2"/>
    <dgm:cxn modelId="{72B827FC-B290-4B76-9492-6B140F7110C8}" type="presParOf" srcId="{EEBF708E-D0C9-49A8-8B87-9C47F9E67A4F}" destId="{E2723A19-790A-4C4E-A0A7-B9D83D50825F}" srcOrd="0" destOrd="0" presId="urn:microsoft.com/office/officeart/2005/8/layout/lProcess2"/>
    <dgm:cxn modelId="{8ED50D5A-7316-4594-A31F-2493757A7D81}" type="presParOf" srcId="{E2723A19-790A-4C4E-A0A7-B9D83D50825F}" destId="{BE0868BD-92FD-454D-BE8C-6CEDA968BC59}" srcOrd="0" destOrd="0" presId="urn:microsoft.com/office/officeart/2005/8/layout/lProcess2"/>
    <dgm:cxn modelId="{E17932B7-FE58-4DBA-B726-F7863C5171ED}" type="presParOf" srcId="{E2723A19-790A-4C4E-A0A7-B9D83D50825F}" destId="{B5A633C8-FC48-4070-B99E-37EEB2BA7C4C}" srcOrd="1" destOrd="0" presId="urn:microsoft.com/office/officeart/2005/8/layout/lProcess2"/>
    <dgm:cxn modelId="{0CDBFC04-CEDA-455C-BD21-7F226EBCECFE}" type="presParOf" srcId="{E2723A19-790A-4C4E-A0A7-B9D83D50825F}" destId="{71F5166C-6A66-4163-B9CD-AD25B005F505}" srcOrd="2" destOrd="0" presId="urn:microsoft.com/office/officeart/2005/8/layout/lProcess2"/>
    <dgm:cxn modelId="{1EA8CC8C-1245-4DD2-9F0D-323CE3DE2294}" type="presParOf" srcId="{6C04A8D4-CAC9-4E1E-9618-FB96107ED886}" destId="{14454EB9-0FAA-4147-B2C4-A55C3E909DD0}" srcOrd="5" destOrd="0" presId="urn:microsoft.com/office/officeart/2005/8/layout/lProcess2"/>
    <dgm:cxn modelId="{4BAE0159-35B7-4B70-A63E-2377CDD9ACDB}" type="presParOf" srcId="{6C04A8D4-CAC9-4E1E-9618-FB96107ED886}" destId="{8D10A853-1CC0-43F6-ADD2-AB23CABDE69B}" srcOrd="6" destOrd="0" presId="urn:microsoft.com/office/officeart/2005/8/layout/lProcess2"/>
    <dgm:cxn modelId="{928677AE-94A2-4666-9828-081B0DEF322B}" type="presParOf" srcId="{8D10A853-1CC0-43F6-ADD2-AB23CABDE69B}" destId="{BEE4E9A8-F72A-435A-842D-D174384CEB9B}" srcOrd="0" destOrd="0" presId="urn:microsoft.com/office/officeart/2005/8/layout/lProcess2"/>
    <dgm:cxn modelId="{778F54BC-D722-405B-AE02-1388C41D4E81}" type="presParOf" srcId="{8D10A853-1CC0-43F6-ADD2-AB23CABDE69B}" destId="{BED8CA9B-5BA0-4AAA-94D0-A441ED939C00}" srcOrd="1" destOrd="0" presId="urn:microsoft.com/office/officeart/2005/8/layout/lProcess2"/>
    <dgm:cxn modelId="{AA99DE7C-5F31-4747-BBE3-2C770DE9BC35}" type="presParOf" srcId="{8D10A853-1CC0-43F6-ADD2-AB23CABDE69B}" destId="{65B7ED1B-AAD2-45CA-96C6-9B21108A6968}" srcOrd="2" destOrd="0" presId="urn:microsoft.com/office/officeart/2005/8/layout/lProcess2"/>
    <dgm:cxn modelId="{55C5209F-7A92-4505-A51D-7329E7969FB6}" type="presParOf" srcId="{65B7ED1B-AAD2-45CA-96C6-9B21108A6968}" destId="{AFAE56D9-2384-4A10-B8E6-8DD89131AB48}" srcOrd="0" destOrd="0" presId="urn:microsoft.com/office/officeart/2005/8/layout/lProcess2"/>
    <dgm:cxn modelId="{0DB584A6-2F56-45C1-820C-656D590E9B73}" type="presParOf" srcId="{AFAE56D9-2384-4A10-B8E6-8DD89131AB48}" destId="{6596A168-6D31-4BE5-9B8B-94C86B60C2CE}" srcOrd="0" destOrd="0" presId="urn:microsoft.com/office/officeart/2005/8/layout/lProcess2"/>
    <dgm:cxn modelId="{108B4188-1526-4C40-8878-D56A406ABFD7}" type="presParOf" srcId="{AFAE56D9-2384-4A10-B8E6-8DD89131AB48}" destId="{F56A66BC-8228-4ED0-8A05-C5AACAEEDDCB}" srcOrd="1" destOrd="0" presId="urn:microsoft.com/office/officeart/2005/8/layout/lProcess2"/>
    <dgm:cxn modelId="{A339D75C-E9BE-49B3-907B-2A40D7CA5E76}" type="presParOf" srcId="{AFAE56D9-2384-4A10-B8E6-8DD89131AB48}" destId="{FAE5544A-306A-447C-B513-66BB1C740674}" srcOrd="2" destOrd="0" presId="urn:microsoft.com/office/officeart/2005/8/layout/lProcess2"/>
    <dgm:cxn modelId="{8F57A4F8-9F4A-4C92-B046-3BC280322D86}" type="presParOf" srcId="{6C04A8D4-CAC9-4E1E-9618-FB96107ED886}" destId="{842BEF02-093B-4A20-8948-F130F20CCA8D}" srcOrd="7" destOrd="0" presId="urn:microsoft.com/office/officeart/2005/8/layout/lProcess2"/>
    <dgm:cxn modelId="{82508F68-82D0-4892-B9B2-9B5A34F19C25}" type="presParOf" srcId="{6C04A8D4-CAC9-4E1E-9618-FB96107ED886}" destId="{F4D51FEC-1443-4742-BC34-7F1CDC33320B}" srcOrd="8" destOrd="0" presId="urn:microsoft.com/office/officeart/2005/8/layout/lProcess2"/>
    <dgm:cxn modelId="{343C0CA2-0C65-4C34-8589-34F8BBEFE047}" type="presParOf" srcId="{F4D51FEC-1443-4742-BC34-7F1CDC33320B}" destId="{3854F3F7-950F-4A12-8C6F-2DAC977BB24A}" srcOrd="0" destOrd="0" presId="urn:microsoft.com/office/officeart/2005/8/layout/lProcess2"/>
    <dgm:cxn modelId="{764054BB-7B66-4B35-9C96-FEE9EC385389}" type="presParOf" srcId="{F4D51FEC-1443-4742-BC34-7F1CDC33320B}" destId="{E89D4172-4762-42C5-B4AB-726720C631E2}" srcOrd="1" destOrd="0" presId="urn:microsoft.com/office/officeart/2005/8/layout/lProcess2"/>
    <dgm:cxn modelId="{95708D88-E4F7-427C-AC26-745A5633D3C7}" type="presParOf" srcId="{F4D51FEC-1443-4742-BC34-7F1CDC33320B}" destId="{C1854A15-9980-429C-82F6-827E6ABF9445}" srcOrd="2" destOrd="0" presId="urn:microsoft.com/office/officeart/2005/8/layout/lProcess2"/>
    <dgm:cxn modelId="{03D301F9-E29E-45AD-B122-717E9E7CCCB3}" type="presParOf" srcId="{C1854A15-9980-429C-82F6-827E6ABF9445}" destId="{ABA9862D-7E35-4942-BB4F-145FF4B56CC2}" srcOrd="0" destOrd="0" presId="urn:microsoft.com/office/officeart/2005/8/layout/lProcess2"/>
    <dgm:cxn modelId="{5CC122CA-6C74-4712-A7C3-402A2179CA7F}" type="presParOf" srcId="{ABA9862D-7E35-4942-BB4F-145FF4B56CC2}" destId="{636EA3D4-2DBA-4E83-B08E-328CD5572F23}" srcOrd="0" destOrd="0" presId="urn:microsoft.com/office/officeart/2005/8/layout/lProcess2"/>
    <dgm:cxn modelId="{D65CBA13-F428-4E47-A6C4-9B0D5F237243}" type="presParOf" srcId="{ABA9862D-7E35-4942-BB4F-145FF4B56CC2}" destId="{BC340985-B131-469B-B049-59280E2E6CBC}" srcOrd="1" destOrd="0" presId="urn:microsoft.com/office/officeart/2005/8/layout/lProcess2"/>
    <dgm:cxn modelId="{D54DF5F1-6BA0-40C1-AA0B-679D6700A795}" type="presParOf" srcId="{ABA9862D-7E35-4942-BB4F-145FF4B56CC2}" destId="{0C3A3507-FB5E-492D-A32E-5CFF1469E23D}" srcOrd="2" destOrd="0" presId="urn:microsoft.com/office/officeart/2005/8/layout/lProcess2"/>
    <dgm:cxn modelId="{543C6803-4010-45BB-955F-7022530F5293}" type="presParOf" srcId="{6C04A8D4-CAC9-4E1E-9618-FB96107ED886}" destId="{6BC72138-0D03-491F-85A9-418B8A300C2F}" srcOrd="9" destOrd="0" presId="urn:microsoft.com/office/officeart/2005/8/layout/lProcess2"/>
    <dgm:cxn modelId="{08D2B6E9-2975-41A0-A21B-A0D915586373}" type="presParOf" srcId="{6C04A8D4-CAC9-4E1E-9618-FB96107ED886}" destId="{EB874CFC-9B0E-4897-8DEE-0B479583C7E2}" srcOrd="10" destOrd="0" presId="urn:microsoft.com/office/officeart/2005/8/layout/lProcess2"/>
    <dgm:cxn modelId="{88260516-1BFB-4F56-81B5-4CCB899A3372}" type="presParOf" srcId="{EB874CFC-9B0E-4897-8DEE-0B479583C7E2}" destId="{C0AE4237-FA88-4D96-B13C-28CF8F169EEC}" srcOrd="0" destOrd="0" presId="urn:microsoft.com/office/officeart/2005/8/layout/lProcess2"/>
    <dgm:cxn modelId="{9E44337E-8702-4372-B89A-071C0AFA7E6B}" type="presParOf" srcId="{EB874CFC-9B0E-4897-8DEE-0B479583C7E2}" destId="{91FE357D-899E-46FC-9B58-5AA649C90F17}" srcOrd="1" destOrd="0" presId="urn:microsoft.com/office/officeart/2005/8/layout/lProcess2"/>
    <dgm:cxn modelId="{E95970FF-3B55-4F87-886C-7F2F865E86AC}" type="presParOf" srcId="{EB874CFC-9B0E-4897-8DEE-0B479583C7E2}" destId="{2E68C1BF-5A1F-4AEB-BB94-B31290C547E8}" srcOrd="2" destOrd="0" presId="urn:microsoft.com/office/officeart/2005/8/layout/lProcess2"/>
    <dgm:cxn modelId="{2127A248-9E41-47B6-AF95-3037FDC825E7}" type="presParOf" srcId="{2E68C1BF-5A1F-4AEB-BB94-B31290C547E8}" destId="{E28859F9-39FD-45A1-BF0D-08584B4BA006}" srcOrd="0" destOrd="0" presId="urn:microsoft.com/office/officeart/2005/8/layout/lProcess2"/>
    <dgm:cxn modelId="{6DF1BCDD-5CEE-4315-9793-4603375A0B87}" type="presParOf" srcId="{E28859F9-39FD-45A1-BF0D-08584B4BA006}" destId="{4A2C7501-FB6B-48BF-903D-59422F4CC53F}" srcOrd="0" destOrd="0" presId="urn:microsoft.com/office/officeart/2005/8/layout/lProcess2"/>
    <dgm:cxn modelId="{F1D6E4DC-9499-49EB-8FEA-CB1A66185F3D}" type="presParOf" srcId="{E28859F9-39FD-45A1-BF0D-08584B4BA006}" destId="{174CCA4C-8162-4562-8813-9C7C895CE92A}" srcOrd="1" destOrd="0" presId="urn:microsoft.com/office/officeart/2005/8/layout/lProcess2"/>
    <dgm:cxn modelId="{A88DD8DD-D71C-488C-B3D9-DFD45F802834}" type="presParOf" srcId="{E28859F9-39FD-45A1-BF0D-08584B4BA006}" destId="{89D9A0FE-5E8B-44E0-8454-9EF3328F4E16}" srcOrd="2"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C8BFD46-774F-4D2F-8EF0-013F0BA2E55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B1800EAC-078B-4D16-BC24-361DC879435B}">
      <dgm:prSet custT="1"/>
      <dgm:spPr>
        <a:solidFill>
          <a:srgbClr val="5BC1D4"/>
        </a:solidFill>
      </dgm:spPr>
      <dgm:t>
        <a:bodyPr/>
        <a:lstStyle/>
        <a:p>
          <a:r>
            <a:rPr lang="en-US" sz="1800" dirty="0">
              <a:latin typeface="Source Sans Pro" panose="020B0503030403020204" pitchFamily="34" charset="0"/>
              <a:ea typeface="Source Sans Pro" panose="020B0503030403020204" pitchFamily="34" charset="0"/>
            </a:rPr>
            <a:t>Reflective learning shown in the final presentation </a:t>
          </a:r>
          <a:endParaRPr lang="en-GB" sz="1800" dirty="0">
            <a:latin typeface="Source Sans Pro" panose="020B0503030403020204" pitchFamily="34" charset="0"/>
            <a:ea typeface="Source Sans Pro" panose="020B0503030403020204" pitchFamily="34" charset="0"/>
          </a:endParaRPr>
        </a:p>
      </dgm:t>
    </dgm:pt>
    <dgm:pt modelId="{57342736-8932-4375-972D-198C9AD1AC50}" type="parTrans" cxnId="{DF716C9C-5E11-475F-9D14-9EA8D94F621E}">
      <dgm:prSet/>
      <dgm:spPr/>
      <dgm:t>
        <a:bodyPr/>
        <a:lstStyle/>
        <a:p>
          <a:endParaRPr lang="en-GB"/>
        </a:p>
      </dgm:t>
    </dgm:pt>
    <dgm:pt modelId="{F6124438-966A-46B4-AF63-C2C359EBDB1B}" type="sibTrans" cxnId="{DF716C9C-5E11-475F-9D14-9EA8D94F621E}">
      <dgm:prSet/>
      <dgm:spPr/>
      <dgm:t>
        <a:bodyPr/>
        <a:lstStyle/>
        <a:p>
          <a:endParaRPr lang="en-GB"/>
        </a:p>
      </dgm:t>
    </dgm:pt>
    <dgm:pt modelId="{5D976FE5-6D4B-4067-B4B3-E22202B18B34}">
      <dgm:prSet custT="1"/>
      <dgm:spPr>
        <a:solidFill>
          <a:srgbClr val="5BC1D4"/>
        </a:solidFill>
      </dgm:spPr>
      <dgm:t>
        <a:bodyPr/>
        <a:lstStyle/>
        <a:p>
          <a:pPr algn="ctr"/>
          <a:r>
            <a:rPr lang="en-US" sz="1800" dirty="0">
              <a:latin typeface="Source Sans Pro" panose="020B0503030403020204" pitchFamily="34" charset="0"/>
              <a:ea typeface="Source Sans Pro" panose="020B0503030403020204" pitchFamily="34" charset="0"/>
            </a:rPr>
            <a:t>Clarity of purpose and target audience </a:t>
          </a:r>
          <a:endParaRPr lang="en-GB" sz="1800" dirty="0">
            <a:latin typeface="Source Sans Pro" panose="020B0503030403020204" pitchFamily="34" charset="0"/>
            <a:ea typeface="Source Sans Pro" panose="020B0503030403020204" pitchFamily="34" charset="0"/>
          </a:endParaRPr>
        </a:p>
      </dgm:t>
    </dgm:pt>
    <dgm:pt modelId="{0A36DD23-A4ED-4B02-B43E-1428959E49FC}" type="parTrans" cxnId="{F1766257-3544-4A4F-B5A9-1CDEBA6863AB}">
      <dgm:prSet/>
      <dgm:spPr/>
      <dgm:t>
        <a:bodyPr/>
        <a:lstStyle/>
        <a:p>
          <a:endParaRPr lang="en-GB"/>
        </a:p>
      </dgm:t>
    </dgm:pt>
    <dgm:pt modelId="{B4128F38-25F0-44D3-98F0-AA045FDAE53A}" type="sibTrans" cxnId="{F1766257-3544-4A4F-B5A9-1CDEBA6863AB}">
      <dgm:prSet/>
      <dgm:spPr/>
      <dgm:t>
        <a:bodyPr/>
        <a:lstStyle/>
        <a:p>
          <a:endParaRPr lang="en-GB"/>
        </a:p>
      </dgm:t>
    </dgm:pt>
    <dgm:pt modelId="{11D99BDA-23BD-4D7B-A5FA-3C9C54ADD93E}">
      <dgm:prSet custT="1"/>
      <dgm:spPr>
        <a:solidFill>
          <a:srgbClr val="5BC1D4"/>
        </a:solidFill>
      </dgm:spPr>
      <dgm:t>
        <a:bodyPr/>
        <a:lstStyle/>
        <a:p>
          <a:r>
            <a:rPr lang="en-US" sz="1800" dirty="0">
              <a:latin typeface="Source Sans Pro" panose="020B0503030403020204" pitchFamily="34" charset="0"/>
              <a:ea typeface="Source Sans Pro" panose="020B0503030403020204" pitchFamily="34" charset="0"/>
            </a:rPr>
            <a:t>Practical value and usability of the final outputs </a:t>
          </a:r>
          <a:endParaRPr lang="en-GB" sz="1800" dirty="0">
            <a:latin typeface="Source Sans Pro" panose="020B0503030403020204" pitchFamily="34" charset="0"/>
            <a:ea typeface="Source Sans Pro" panose="020B0503030403020204" pitchFamily="34" charset="0"/>
          </a:endParaRPr>
        </a:p>
      </dgm:t>
    </dgm:pt>
    <dgm:pt modelId="{53D6F41A-33B6-4A7F-8FF2-53A5AA1E4CEF}" type="parTrans" cxnId="{7AC2F282-C5A6-4C65-947E-EA723716FFDB}">
      <dgm:prSet/>
      <dgm:spPr/>
      <dgm:t>
        <a:bodyPr/>
        <a:lstStyle/>
        <a:p>
          <a:endParaRPr lang="en-GB"/>
        </a:p>
      </dgm:t>
    </dgm:pt>
    <dgm:pt modelId="{5FCCF17C-369D-469D-AA90-AAE6136FB301}" type="sibTrans" cxnId="{7AC2F282-C5A6-4C65-947E-EA723716FFDB}">
      <dgm:prSet/>
      <dgm:spPr/>
      <dgm:t>
        <a:bodyPr/>
        <a:lstStyle/>
        <a:p>
          <a:endParaRPr lang="en-GB"/>
        </a:p>
      </dgm:t>
    </dgm:pt>
    <dgm:pt modelId="{7271DDDA-A965-45AE-BDCE-CE096C96EB91}">
      <dgm:prSet custT="1"/>
      <dgm:spPr>
        <a:solidFill>
          <a:srgbClr val="5BC1D4"/>
        </a:solidFill>
      </dgm:spPr>
      <dgm:t>
        <a:bodyPr/>
        <a:lstStyle/>
        <a:p>
          <a:r>
            <a:rPr lang="en-US" sz="1800" dirty="0">
              <a:latin typeface="Source Sans Pro" panose="020B0503030403020204" pitchFamily="34" charset="0"/>
              <a:ea typeface="Source Sans Pro" panose="020B0503030403020204" pitchFamily="34" charset="0"/>
            </a:rPr>
            <a:t>Collaborative working that reflects inclusive leadership principles </a:t>
          </a:r>
          <a:endParaRPr lang="en-GB" sz="1800" dirty="0">
            <a:latin typeface="Source Sans Pro" panose="020B0503030403020204" pitchFamily="34" charset="0"/>
            <a:ea typeface="Source Sans Pro" panose="020B0503030403020204" pitchFamily="34" charset="0"/>
          </a:endParaRPr>
        </a:p>
      </dgm:t>
    </dgm:pt>
    <dgm:pt modelId="{4F320DFC-2A8C-44E5-B483-5BF1B1C49149}" type="parTrans" cxnId="{66E081B2-BC82-4F78-98C0-0A6F26AFA3C9}">
      <dgm:prSet/>
      <dgm:spPr/>
      <dgm:t>
        <a:bodyPr/>
        <a:lstStyle/>
        <a:p>
          <a:endParaRPr lang="en-GB"/>
        </a:p>
      </dgm:t>
    </dgm:pt>
    <dgm:pt modelId="{F4D0AD0B-01E4-4422-ACD7-59512116D127}" type="sibTrans" cxnId="{66E081B2-BC82-4F78-98C0-0A6F26AFA3C9}">
      <dgm:prSet/>
      <dgm:spPr/>
      <dgm:t>
        <a:bodyPr/>
        <a:lstStyle/>
        <a:p>
          <a:endParaRPr lang="en-GB"/>
        </a:p>
      </dgm:t>
    </dgm:pt>
    <dgm:pt modelId="{67E332AE-F383-4BBD-BBC5-8318B2812176}">
      <dgm:prSet custT="1"/>
      <dgm:spPr>
        <a:solidFill>
          <a:srgbClr val="5BC1D4"/>
        </a:solidFill>
      </dgm:spPr>
      <dgm:t>
        <a:bodyPr/>
        <a:lstStyle/>
        <a:p>
          <a:pPr algn="ctr"/>
          <a:r>
            <a:rPr lang="en-US" sz="1800" dirty="0">
              <a:latin typeface="Source Sans Pro" panose="020B0503030403020204" pitchFamily="34" charset="0"/>
              <a:ea typeface="Source Sans Pro" panose="020B0503030403020204" pitchFamily="34" charset="0"/>
            </a:rPr>
            <a:t>Insight and evidence-informed thinking on EDI issues </a:t>
          </a:r>
          <a:endParaRPr lang="en-GB" sz="1800" dirty="0">
            <a:latin typeface="Source Sans Pro" panose="020B0503030403020204" pitchFamily="34" charset="0"/>
            <a:ea typeface="Source Sans Pro" panose="020B0503030403020204" pitchFamily="34" charset="0"/>
          </a:endParaRPr>
        </a:p>
      </dgm:t>
    </dgm:pt>
    <dgm:pt modelId="{F6B26E47-18C1-447B-9984-DE5595852847}" type="parTrans" cxnId="{0EC88611-B597-4B66-8BBB-546A34027411}">
      <dgm:prSet/>
      <dgm:spPr/>
      <dgm:t>
        <a:bodyPr/>
        <a:lstStyle/>
        <a:p>
          <a:endParaRPr lang="en-GB"/>
        </a:p>
      </dgm:t>
    </dgm:pt>
    <dgm:pt modelId="{5CC46FA4-43EE-4FD7-8D75-AC121A93425B}" type="sibTrans" cxnId="{0EC88611-B597-4B66-8BBB-546A34027411}">
      <dgm:prSet/>
      <dgm:spPr/>
      <dgm:t>
        <a:bodyPr/>
        <a:lstStyle/>
        <a:p>
          <a:endParaRPr lang="en-GB"/>
        </a:p>
      </dgm:t>
    </dgm:pt>
    <dgm:pt modelId="{94AFE7E5-F25B-49B8-AE4D-1E324498EF98}">
      <dgm:prSet custT="1"/>
      <dgm:spPr>
        <a:solidFill>
          <a:srgbClr val="5BC1D4"/>
        </a:solidFill>
      </dgm:spPr>
      <dgm:t>
        <a:bodyPr/>
        <a:lstStyle/>
        <a:p>
          <a:r>
            <a:rPr lang="en-US" sz="1800" dirty="0">
              <a:latin typeface="Source Sans Pro" panose="020B0503030403020204" pitchFamily="34" charset="0"/>
              <a:ea typeface="Source Sans Pro" panose="020B0503030403020204" pitchFamily="34" charset="0"/>
            </a:rPr>
            <a:t>Creativity and innovation in approach</a:t>
          </a:r>
          <a:endParaRPr lang="en-GB" sz="1800" dirty="0">
            <a:latin typeface="Source Sans Pro" panose="020B0503030403020204" pitchFamily="34" charset="0"/>
            <a:ea typeface="Source Sans Pro" panose="020B0503030403020204" pitchFamily="34" charset="0"/>
          </a:endParaRPr>
        </a:p>
      </dgm:t>
    </dgm:pt>
    <dgm:pt modelId="{A5EEEAE8-D1D0-45BC-961C-6EDB443418E8}" type="parTrans" cxnId="{30C6A587-1FC7-407D-A05A-69F7C45709D1}">
      <dgm:prSet/>
      <dgm:spPr/>
      <dgm:t>
        <a:bodyPr/>
        <a:lstStyle/>
        <a:p>
          <a:endParaRPr lang="en-GB"/>
        </a:p>
      </dgm:t>
    </dgm:pt>
    <dgm:pt modelId="{8A12EFFA-E0AD-4815-ABEF-C7DBD7D87F91}" type="sibTrans" cxnId="{30C6A587-1FC7-407D-A05A-69F7C45709D1}">
      <dgm:prSet/>
      <dgm:spPr/>
      <dgm:t>
        <a:bodyPr/>
        <a:lstStyle/>
        <a:p>
          <a:endParaRPr lang="en-GB"/>
        </a:p>
      </dgm:t>
    </dgm:pt>
    <dgm:pt modelId="{445239FC-0967-4375-875D-4DB0B9DC1407}" type="pres">
      <dgm:prSet presAssocID="{5C8BFD46-774F-4D2F-8EF0-013F0BA2E55C}" presName="cycle" presStyleCnt="0">
        <dgm:presLayoutVars>
          <dgm:dir/>
          <dgm:resizeHandles val="exact"/>
        </dgm:presLayoutVars>
      </dgm:prSet>
      <dgm:spPr/>
    </dgm:pt>
    <dgm:pt modelId="{5E9BDB63-A680-4478-A01A-1E06EDC838DC}" type="pres">
      <dgm:prSet presAssocID="{5D976FE5-6D4B-4067-B4B3-E22202B18B34}" presName="node" presStyleLbl="node1" presStyleIdx="0" presStyleCnt="6" custScaleX="129424" custScaleY="114434" custRadScaleRad="103446" custRadScaleInc="38360">
        <dgm:presLayoutVars>
          <dgm:bulletEnabled val="1"/>
        </dgm:presLayoutVars>
      </dgm:prSet>
      <dgm:spPr/>
    </dgm:pt>
    <dgm:pt modelId="{5323858C-43F8-4ECA-B5AE-F31116D64CE8}" type="pres">
      <dgm:prSet presAssocID="{5D976FE5-6D4B-4067-B4B3-E22202B18B34}" presName="spNode" presStyleCnt="0"/>
      <dgm:spPr/>
    </dgm:pt>
    <dgm:pt modelId="{1EACCD29-2ECA-4085-ADEA-A42056C1E9F6}" type="pres">
      <dgm:prSet presAssocID="{B4128F38-25F0-44D3-98F0-AA045FDAE53A}" presName="sibTrans" presStyleLbl="sibTrans1D1" presStyleIdx="0" presStyleCnt="6"/>
      <dgm:spPr/>
    </dgm:pt>
    <dgm:pt modelId="{9B7215C3-12D7-450A-99C3-79B50777FF48}" type="pres">
      <dgm:prSet presAssocID="{11D99BDA-23BD-4D7B-A5FA-3C9C54ADD93E}" presName="node" presStyleLbl="node1" presStyleIdx="1" presStyleCnt="6" custScaleX="132459" custScaleY="130988" custRadScaleRad="114130" custRadScaleInc="45773">
        <dgm:presLayoutVars>
          <dgm:bulletEnabled val="1"/>
        </dgm:presLayoutVars>
      </dgm:prSet>
      <dgm:spPr/>
    </dgm:pt>
    <dgm:pt modelId="{EAA0FB33-6B89-4BA9-AFA8-D8A0A699F62F}" type="pres">
      <dgm:prSet presAssocID="{11D99BDA-23BD-4D7B-A5FA-3C9C54ADD93E}" presName="spNode" presStyleCnt="0"/>
      <dgm:spPr/>
    </dgm:pt>
    <dgm:pt modelId="{788FD959-0CFD-4E90-9B57-DD8D63AB9BF6}" type="pres">
      <dgm:prSet presAssocID="{5FCCF17C-369D-469D-AA90-AAE6136FB301}" presName="sibTrans" presStyleLbl="sibTrans1D1" presStyleIdx="1" presStyleCnt="6"/>
      <dgm:spPr/>
    </dgm:pt>
    <dgm:pt modelId="{6A90E32B-8A94-4EA1-BDA0-8B6DBA468A7D}" type="pres">
      <dgm:prSet presAssocID="{7271DDDA-A965-45AE-BDCE-CE096C96EB91}" presName="node" presStyleLbl="node1" presStyleIdx="2" presStyleCnt="6" custScaleX="160883" custScaleY="132854" custRadScaleRad="114726" custRadScaleInc="-36510">
        <dgm:presLayoutVars>
          <dgm:bulletEnabled val="1"/>
        </dgm:presLayoutVars>
      </dgm:prSet>
      <dgm:spPr/>
    </dgm:pt>
    <dgm:pt modelId="{14527A15-B381-4B52-958F-B4A197404DA2}" type="pres">
      <dgm:prSet presAssocID="{7271DDDA-A965-45AE-BDCE-CE096C96EB91}" presName="spNode" presStyleCnt="0"/>
      <dgm:spPr/>
    </dgm:pt>
    <dgm:pt modelId="{916BE69A-88FF-4083-A127-A076C20F20BB}" type="pres">
      <dgm:prSet presAssocID="{F4D0AD0B-01E4-4422-ACD7-59512116D127}" presName="sibTrans" presStyleLbl="sibTrans1D1" presStyleIdx="2" presStyleCnt="6"/>
      <dgm:spPr/>
    </dgm:pt>
    <dgm:pt modelId="{5C11DA53-F9D9-4FED-B3E2-9C71A7598FDA}" type="pres">
      <dgm:prSet presAssocID="{67E332AE-F383-4BBD-BBC5-8318B2812176}" presName="node" presStyleLbl="node1" presStyleIdx="3" presStyleCnt="6" custScaleX="171488" custScaleY="105125" custRadScaleRad="99927" custRadScaleInc="-23496">
        <dgm:presLayoutVars>
          <dgm:bulletEnabled val="1"/>
        </dgm:presLayoutVars>
      </dgm:prSet>
      <dgm:spPr/>
    </dgm:pt>
    <dgm:pt modelId="{75E10A3A-EBFC-4AD8-93B5-BF3A22AE458E}" type="pres">
      <dgm:prSet presAssocID="{67E332AE-F383-4BBD-BBC5-8318B2812176}" presName="spNode" presStyleCnt="0"/>
      <dgm:spPr/>
    </dgm:pt>
    <dgm:pt modelId="{8FBEBC6F-42F4-42D8-B5EE-C9CC51EB9D72}" type="pres">
      <dgm:prSet presAssocID="{5CC46FA4-43EE-4FD7-8D75-AC121A93425B}" presName="sibTrans" presStyleLbl="sibTrans1D1" presStyleIdx="3" presStyleCnt="6"/>
      <dgm:spPr/>
    </dgm:pt>
    <dgm:pt modelId="{A9858E81-397C-4932-8B85-68E0A805ACD3}" type="pres">
      <dgm:prSet presAssocID="{94AFE7E5-F25B-49B8-AE4D-1E324498EF98}" presName="node" presStyleLbl="node1" presStyleIdx="4" presStyleCnt="6" custScaleX="131535" custScaleY="119749" custRadScaleRad="102404" custRadScaleInc="6787">
        <dgm:presLayoutVars>
          <dgm:bulletEnabled val="1"/>
        </dgm:presLayoutVars>
      </dgm:prSet>
      <dgm:spPr/>
    </dgm:pt>
    <dgm:pt modelId="{E7099D35-8CB5-45B9-A154-E669E07DD842}" type="pres">
      <dgm:prSet presAssocID="{94AFE7E5-F25B-49B8-AE4D-1E324498EF98}" presName="spNode" presStyleCnt="0"/>
      <dgm:spPr/>
    </dgm:pt>
    <dgm:pt modelId="{DC37747E-FC47-4C30-A845-319A5222D027}" type="pres">
      <dgm:prSet presAssocID="{8A12EFFA-E0AD-4815-ABEF-C7DBD7D87F91}" presName="sibTrans" presStyleLbl="sibTrans1D1" presStyleIdx="4" presStyleCnt="6"/>
      <dgm:spPr/>
    </dgm:pt>
    <dgm:pt modelId="{DE830B11-F30C-4D72-BFCA-567103DD94E3}" type="pres">
      <dgm:prSet presAssocID="{B1800EAC-078B-4D16-BC24-361DC879435B}" presName="node" presStyleLbl="node1" presStyleIdx="5" presStyleCnt="6" custScaleX="137950" custScaleY="124780">
        <dgm:presLayoutVars>
          <dgm:bulletEnabled val="1"/>
        </dgm:presLayoutVars>
      </dgm:prSet>
      <dgm:spPr/>
    </dgm:pt>
    <dgm:pt modelId="{89203B65-847B-4D3B-B4E0-D0AEE8806133}" type="pres">
      <dgm:prSet presAssocID="{B1800EAC-078B-4D16-BC24-361DC879435B}" presName="spNode" presStyleCnt="0"/>
      <dgm:spPr/>
    </dgm:pt>
    <dgm:pt modelId="{2F744EF4-4A7C-4248-9AC0-9AF086983243}" type="pres">
      <dgm:prSet presAssocID="{F6124438-966A-46B4-AF63-C2C359EBDB1B}" presName="sibTrans" presStyleLbl="sibTrans1D1" presStyleIdx="5" presStyleCnt="6"/>
      <dgm:spPr/>
    </dgm:pt>
  </dgm:ptLst>
  <dgm:cxnLst>
    <dgm:cxn modelId="{F882E304-76EB-408C-9807-0B7A5FEA9FD9}" type="presOf" srcId="{5CC46FA4-43EE-4FD7-8D75-AC121A93425B}" destId="{8FBEBC6F-42F4-42D8-B5EE-C9CC51EB9D72}" srcOrd="0" destOrd="0" presId="urn:microsoft.com/office/officeart/2005/8/layout/cycle5"/>
    <dgm:cxn modelId="{39D97207-B651-4168-A00A-45072EF64E2E}" type="presOf" srcId="{5FCCF17C-369D-469D-AA90-AAE6136FB301}" destId="{788FD959-0CFD-4E90-9B57-DD8D63AB9BF6}" srcOrd="0" destOrd="0" presId="urn:microsoft.com/office/officeart/2005/8/layout/cycle5"/>
    <dgm:cxn modelId="{0EC88611-B597-4B66-8BBB-546A34027411}" srcId="{5C8BFD46-774F-4D2F-8EF0-013F0BA2E55C}" destId="{67E332AE-F383-4BBD-BBC5-8318B2812176}" srcOrd="3" destOrd="0" parTransId="{F6B26E47-18C1-447B-9984-DE5595852847}" sibTransId="{5CC46FA4-43EE-4FD7-8D75-AC121A93425B}"/>
    <dgm:cxn modelId="{9F12B234-6119-4BAE-A331-7D270F257C7F}" type="presOf" srcId="{94AFE7E5-F25B-49B8-AE4D-1E324498EF98}" destId="{A9858E81-397C-4932-8B85-68E0A805ACD3}" srcOrd="0" destOrd="0" presId="urn:microsoft.com/office/officeart/2005/8/layout/cycle5"/>
    <dgm:cxn modelId="{D35C2535-0A2D-46C4-8B97-D9FE2E63AE87}" type="presOf" srcId="{11D99BDA-23BD-4D7B-A5FA-3C9C54ADD93E}" destId="{9B7215C3-12D7-450A-99C3-79B50777FF48}" srcOrd="0" destOrd="0" presId="urn:microsoft.com/office/officeart/2005/8/layout/cycle5"/>
    <dgm:cxn modelId="{B153E23C-EC7C-4566-8EB7-8DDF3C84EE84}" type="presOf" srcId="{F6124438-966A-46B4-AF63-C2C359EBDB1B}" destId="{2F744EF4-4A7C-4248-9AC0-9AF086983243}" srcOrd="0" destOrd="0" presId="urn:microsoft.com/office/officeart/2005/8/layout/cycle5"/>
    <dgm:cxn modelId="{899D6756-6451-486A-A6ED-F037DF90039F}" type="presOf" srcId="{F4D0AD0B-01E4-4422-ACD7-59512116D127}" destId="{916BE69A-88FF-4083-A127-A076C20F20BB}" srcOrd="0" destOrd="0" presId="urn:microsoft.com/office/officeart/2005/8/layout/cycle5"/>
    <dgm:cxn modelId="{F1766257-3544-4A4F-B5A9-1CDEBA6863AB}" srcId="{5C8BFD46-774F-4D2F-8EF0-013F0BA2E55C}" destId="{5D976FE5-6D4B-4067-B4B3-E22202B18B34}" srcOrd="0" destOrd="0" parTransId="{0A36DD23-A4ED-4B02-B43E-1428959E49FC}" sibTransId="{B4128F38-25F0-44D3-98F0-AA045FDAE53A}"/>
    <dgm:cxn modelId="{7AC2F282-C5A6-4C65-947E-EA723716FFDB}" srcId="{5C8BFD46-774F-4D2F-8EF0-013F0BA2E55C}" destId="{11D99BDA-23BD-4D7B-A5FA-3C9C54ADD93E}" srcOrd="1" destOrd="0" parTransId="{53D6F41A-33B6-4A7F-8FF2-53A5AA1E4CEF}" sibTransId="{5FCCF17C-369D-469D-AA90-AAE6136FB301}"/>
    <dgm:cxn modelId="{7B794D87-050B-4A3F-BC2F-5E9E3A66950A}" type="presOf" srcId="{7271DDDA-A965-45AE-BDCE-CE096C96EB91}" destId="{6A90E32B-8A94-4EA1-BDA0-8B6DBA468A7D}" srcOrd="0" destOrd="0" presId="urn:microsoft.com/office/officeart/2005/8/layout/cycle5"/>
    <dgm:cxn modelId="{30C6A587-1FC7-407D-A05A-69F7C45709D1}" srcId="{5C8BFD46-774F-4D2F-8EF0-013F0BA2E55C}" destId="{94AFE7E5-F25B-49B8-AE4D-1E324498EF98}" srcOrd="4" destOrd="0" parTransId="{A5EEEAE8-D1D0-45BC-961C-6EDB443418E8}" sibTransId="{8A12EFFA-E0AD-4815-ABEF-C7DBD7D87F91}"/>
    <dgm:cxn modelId="{DF716C9C-5E11-475F-9D14-9EA8D94F621E}" srcId="{5C8BFD46-774F-4D2F-8EF0-013F0BA2E55C}" destId="{B1800EAC-078B-4D16-BC24-361DC879435B}" srcOrd="5" destOrd="0" parTransId="{57342736-8932-4375-972D-198C9AD1AC50}" sibTransId="{F6124438-966A-46B4-AF63-C2C359EBDB1B}"/>
    <dgm:cxn modelId="{FD3ECAAE-E3DD-4635-A089-194506202FD5}" type="presOf" srcId="{B1800EAC-078B-4D16-BC24-361DC879435B}" destId="{DE830B11-F30C-4D72-BFCA-567103DD94E3}" srcOrd="0" destOrd="0" presId="urn:microsoft.com/office/officeart/2005/8/layout/cycle5"/>
    <dgm:cxn modelId="{66E081B2-BC82-4F78-98C0-0A6F26AFA3C9}" srcId="{5C8BFD46-774F-4D2F-8EF0-013F0BA2E55C}" destId="{7271DDDA-A965-45AE-BDCE-CE096C96EB91}" srcOrd="2" destOrd="0" parTransId="{4F320DFC-2A8C-44E5-B483-5BF1B1C49149}" sibTransId="{F4D0AD0B-01E4-4422-ACD7-59512116D127}"/>
    <dgm:cxn modelId="{64FAB8B2-4265-498B-8F5B-9CCDCF009BFA}" type="presOf" srcId="{67E332AE-F383-4BBD-BBC5-8318B2812176}" destId="{5C11DA53-F9D9-4FED-B3E2-9C71A7598FDA}" srcOrd="0" destOrd="0" presId="urn:microsoft.com/office/officeart/2005/8/layout/cycle5"/>
    <dgm:cxn modelId="{5F6005B5-B055-45AE-8883-C408AF12C170}" type="presOf" srcId="{8A12EFFA-E0AD-4815-ABEF-C7DBD7D87F91}" destId="{DC37747E-FC47-4C30-A845-319A5222D027}" srcOrd="0" destOrd="0" presId="urn:microsoft.com/office/officeart/2005/8/layout/cycle5"/>
    <dgm:cxn modelId="{BF8F7FD1-F250-41D9-A41D-2803AA44800F}" type="presOf" srcId="{B4128F38-25F0-44D3-98F0-AA045FDAE53A}" destId="{1EACCD29-2ECA-4085-ADEA-A42056C1E9F6}" srcOrd="0" destOrd="0" presId="urn:microsoft.com/office/officeart/2005/8/layout/cycle5"/>
    <dgm:cxn modelId="{A783DDE9-9C9F-4129-A918-AE8E70D7ADA4}" type="presOf" srcId="{5D976FE5-6D4B-4067-B4B3-E22202B18B34}" destId="{5E9BDB63-A680-4478-A01A-1E06EDC838DC}" srcOrd="0" destOrd="0" presId="urn:microsoft.com/office/officeart/2005/8/layout/cycle5"/>
    <dgm:cxn modelId="{6B11C6ED-C7A6-44AF-9178-16CDFC1FB0E8}" type="presOf" srcId="{5C8BFD46-774F-4D2F-8EF0-013F0BA2E55C}" destId="{445239FC-0967-4375-875D-4DB0B9DC1407}" srcOrd="0" destOrd="0" presId="urn:microsoft.com/office/officeart/2005/8/layout/cycle5"/>
    <dgm:cxn modelId="{F3E01ABA-261C-4099-BEC2-2ABE37FC4ABD}" type="presParOf" srcId="{445239FC-0967-4375-875D-4DB0B9DC1407}" destId="{5E9BDB63-A680-4478-A01A-1E06EDC838DC}" srcOrd="0" destOrd="0" presId="urn:microsoft.com/office/officeart/2005/8/layout/cycle5"/>
    <dgm:cxn modelId="{6729FC9D-AC4A-4F60-A3EC-8EC11428EB3A}" type="presParOf" srcId="{445239FC-0967-4375-875D-4DB0B9DC1407}" destId="{5323858C-43F8-4ECA-B5AE-F31116D64CE8}" srcOrd="1" destOrd="0" presId="urn:microsoft.com/office/officeart/2005/8/layout/cycle5"/>
    <dgm:cxn modelId="{D9A4222E-7B4B-4767-9BFA-12DDA9DF4558}" type="presParOf" srcId="{445239FC-0967-4375-875D-4DB0B9DC1407}" destId="{1EACCD29-2ECA-4085-ADEA-A42056C1E9F6}" srcOrd="2" destOrd="0" presId="urn:microsoft.com/office/officeart/2005/8/layout/cycle5"/>
    <dgm:cxn modelId="{2FBDAD52-53B6-4F0E-B27E-7F0597E473EF}" type="presParOf" srcId="{445239FC-0967-4375-875D-4DB0B9DC1407}" destId="{9B7215C3-12D7-450A-99C3-79B50777FF48}" srcOrd="3" destOrd="0" presId="urn:microsoft.com/office/officeart/2005/8/layout/cycle5"/>
    <dgm:cxn modelId="{C98D2210-99E0-4D23-9ADB-7EC4BDE29D98}" type="presParOf" srcId="{445239FC-0967-4375-875D-4DB0B9DC1407}" destId="{EAA0FB33-6B89-4BA9-AFA8-D8A0A699F62F}" srcOrd="4" destOrd="0" presId="urn:microsoft.com/office/officeart/2005/8/layout/cycle5"/>
    <dgm:cxn modelId="{6E66A65A-99FF-481C-A779-9FC30FF2A8BE}" type="presParOf" srcId="{445239FC-0967-4375-875D-4DB0B9DC1407}" destId="{788FD959-0CFD-4E90-9B57-DD8D63AB9BF6}" srcOrd="5" destOrd="0" presId="urn:microsoft.com/office/officeart/2005/8/layout/cycle5"/>
    <dgm:cxn modelId="{24107217-B657-414A-9673-031A809D850A}" type="presParOf" srcId="{445239FC-0967-4375-875D-4DB0B9DC1407}" destId="{6A90E32B-8A94-4EA1-BDA0-8B6DBA468A7D}" srcOrd="6" destOrd="0" presId="urn:microsoft.com/office/officeart/2005/8/layout/cycle5"/>
    <dgm:cxn modelId="{2513DD21-0530-4960-833B-E1CF961E0AC0}" type="presParOf" srcId="{445239FC-0967-4375-875D-4DB0B9DC1407}" destId="{14527A15-B381-4B52-958F-B4A197404DA2}" srcOrd="7" destOrd="0" presId="urn:microsoft.com/office/officeart/2005/8/layout/cycle5"/>
    <dgm:cxn modelId="{C88ED949-CBFF-4AE0-AD0E-3EC33A471ABE}" type="presParOf" srcId="{445239FC-0967-4375-875D-4DB0B9DC1407}" destId="{916BE69A-88FF-4083-A127-A076C20F20BB}" srcOrd="8" destOrd="0" presId="urn:microsoft.com/office/officeart/2005/8/layout/cycle5"/>
    <dgm:cxn modelId="{DCA3C852-B9C3-46F6-B0F4-9FCDC40ED588}" type="presParOf" srcId="{445239FC-0967-4375-875D-4DB0B9DC1407}" destId="{5C11DA53-F9D9-4FED-B3E2-9C71A7598FDA}" srcOrd="9" destOrd="0" presId="urn:microsoft.com/office/officeart/2005/8/layout/cycle5"/>
    <dgm:cxn modelId="{EDB97710-0094-4BF6-BD0E-47CB70DAF04C}" type="presParOf" srcId="{445239FC-0967-4375-875D-4DB0B9DC1407}" destId="{75E10A3A-EBFC-4AD8-93B5-BF3A22AE458E}" srcOrd="10" destOrd="0" presId="urn:microsoft.com/office/officeart/2005/8/layout/cycle5"/>
    <dgm:cxn modelId="{B14FC6BD-EF5D-4768-A1E9-DBD9888761DC}" type="presParOf" srcId="{445239FC-0967-4375-875D-4DB0B9DC1407}" destId="{8FBEBC6F-42F4-42D8-B5EE-C9CC51EB9D72}" srcOrd="11" destOrd="0" presId="urn:microsoft.com/office/officeart/2005/8/layout/cycle5"/>
    <dgm:cxn modelId="{AB3A581C-CA2C-45AB-B6E6-318D969AE7FE}" type="presParOf" srcId="{445239FC-0967-4375-875D-4DB0B9DC1407}" destId="{A9858E81-397C-4932-8B85-68E0A805ACD3}" srcOrd="12" destOrd="0" presId="urn:microsoft.com/office/officeart/2005/8/layout/cycle5"/>
    <dgm:cxn modelId="{753DDDC7-2DFF-477E-B213-9EEC4EF22E96}" type="presParOf" srcId="{445239FC-0967-4375-875D-4DB0B9DC1407}" destId="{E7099D35-8CB5-45B9-A154-E669E07DD842}" srcOrd="13" destOrd="0" presId="urn:microsoft.com/office/officeart/2005/8/layout/cycle5"/>
    <dgm:cxn modelId="{C4441C1A-28B9-4C64-80CB-6E9A895790B3}" type="presParOf" srcId="{445239FC-0967-4375-875D-4DB0B9DC1407}" destId="{DC37747E-FC47-4C30-A845-319A5222D027}" srcOrd="14" destOrd="0" presId="urn:microsoft.com/office/officeart/2005/8/layout/cycle5"/>
    <dgm:cxn modelId="{2C599A5A-C8C8-4336-8A89-55D19FBBD454}" type="presParOf" srcId="{445239FC-0967-4375-875D-4DB0B9DC1407}" destId="{DE830B11-F30C-4D72-BFCA-567103DD94E3}" srcOrd="15" destOrd="0" presId="urn:microsoft.com/office/officeart/2005/8/layout/cycle5"/>
    <dgm:cxn modelId="{A59CF0BB-2B42-4BEB-8CF3-1CB7380FA6D3}" type="presParOf" srcId="{445239FC-0967-4375-875D-4DB0B9DC1407}" destId="{89203B65-847B-4D3B-B4E0-D0AEE8806133}" srcOrd="16" destOrd="0" presId="urn:microsoft.com/office/officeart/2005/8/layout/cycle5"/>
    <dgm:cxn modelId="{A67A521C-70DE-4623-BF0A-70406E809FC4}" type="presParOf" srcId="{445239FC-0967-4375-875D-4DB0B9DC1407}" destId="{2F744EF4-4A7C-4248-9AC0-9AF086983243}" srcOrd="17" destOrd="0" presId="urn:microsoft.com/office/officeart/2005/8/layout/cycle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4E5B6C-9515-47C5-9658-4A86F7A180A0}" type="doc">
      <dgm:prSet loTypeId="urn:microsoft.com/office/officeart/2005/8/layout/radial6" loCatId="relationship" qsTypeId="urn:microsoft.com/office/officeart/2005/8/quickstyle/3d3" qsCatId="3D" csTypeId="urn:microsoft.com/office/officeart/2005/8/colors/colorful3" csCatId="colorful" phldr="1"/>
      <dgm:spPr/>
      <dgm:t>
        <a:bodyPr/>
        <a:lstStyle/>
        <a:p>
          <a:endParaRPr lang="en-GB"/>
        </a:p>
      </dgm:t>
    </dgm:pt>
    <dgm:pt modelId="{56B88658-F7FC-4739-A724-6FC2E767D194}">
      <dgm:prSet phldrT="[Text]"/>
      <dgm:spPr/>
      <dgm:t>
        <a:bodyPr/>
        <a:lstStyle/>
        <a:p>
          <a:r>
            <a:rPr lang="en-GB" dirty="0"/>
            <a:t>Leadership in Children’s Services</a:t>
          </a:r>
          <a:endParaRPr lang="en-GB" b="1" dirty="0"/>
        </a:p>
      </dgm:t>
    </dgm:pt>
    <dgm:pt modelId="{11E0CE90-E1A7-40A2-85BF-B36D64FC174C}" type="parTrans" cxnId="{D6493819-3D59-4CE7-833F-16DB0203501C}">
      <dgm:prSet/>
      <dgm:spPr/>
      <dgm:t>
        <a:bodyPr/>
        <a:lstStyle/>
        <a:p>
          <a:endParaRPr lang="en-GB"/>
        </a:p>
      </dgm:t>
    </dgm:pt>
    <dgm:pt modelId="{21987A90-C5F6-4C61-8899-4EBB49F1295F}" type="sibTrans" cxnId="{D6493819-3D59-4CE7-833F-16DB0203501C}">
      <dgm:prSet/>
      <dgm:spPr/>
      <dgm:t>
        <a:bodyPr/>
        <a:lstStyle/>
        <a:p>
          <a:endParaRPr lang="en-GB"/>
        </a:p>
      </dgm:t>
    </dgm:pt>
    <dgm:pt modelId="{14C49FA4-1445-41A2-B52F-6A630AE2550D}">
      <dgm:prSet phldrT="[Text]"/>
      <dgm:spPr/>
      <dgm:t>
        <a:bodyPr/>
        <a:lstStyle/>
        <a:p>
          <a:r>
            <a:rPr lang="en-GB" b="1" dirty="0"/>
            <a:t>Balancing</a:t>
          </a:r>
        </a:p>
      </dgm:t>
    </dgm:pt>
    <dgm:pt modelId="{206171AF-D3D2-44BF-92DE-2A55993FD92B}" type="parTrans" cxnId="{79203979-1E2C-4997-AE40-3AFE778BE060}">
      <dgm:prSet/>
      <dgm:spPr/>
      <dgm:t>
        <a:bodyPr/>
        <a:lstStyle/>
        <a:p>
          <a:endParaRPr lang="en-GB"/>
        </a:p>
      </dgm:t>
    </dgm:pt>
    <dgm:pt modelId="{4DD2BEC1-05A7-4D5B-9B32-64666EA930CD}" type="sibTrans" cxnId="{79203979-1E2C-4997-AE40-3AFE778BE060}">
      <dgm:prSet/>
      <dgm:spPr/>
      <dgm:t>
        <a:bodyPr/>
        <a:lstStyle/>
        <a:p>
          <a:endParaRPr lang="en-GB"/>
        </a:p>
      </dgm:t>
    </dgm:pt>
    <dgm:pt modelId="{94CFF1E6-4A97-4482-BF30-30D8E72A487D}">
      <dgm:prSet phldrT="[Text]"/>
      <dgm:spPr/>
      <dgm:t>
        <a:bodyPr/>
        <a:lstStyle/>
        <a:p>
          <a:r>
            <a:rPr lang="en-GB" b="1" dirty="0"/>
            <a:t>Wicked issues</a:t>
          </a:r>
        </a:p>
      </dgm:t>
    </dgm:pt>
    <dgm:pt modelId="{55AA860A-73A7-4BD9-9269-C19F422E1E6A}" type="parTrans" cxnId="{AABC61A9-955D-4B79-BB10-624D8DA7D781}">
      <dgm:prSet/>
      <dgm:spPr/>
      <dgm:t>
        <a:bodyPr/>
        <a:lstStyle/>
        <a:p>
          <a:endParaRPr lang="en-GB"/>
        </a:p>
      </dgm:t>
    </dgm:pt>
    <dgm:pt modelId="{497F6836-1876-4E57-BFC5-0AFD6912AFFC}" type="sibTrans" cxnId="{AABC61A9-955D-4B79-BB10-624D8DA7D781}">
      <dgm:prSet/>
      <dgm:spPr/>
      <dgm:t>
        <a:bodyPr/>
        <a:lstStyle/>
        <a:p>
          <a:endParaRPr lang="en-GB"/>
        </a:p>
      </dgm:t>
    </dgm:pt>
    <dgm:pt modelId="{AAE0ED0A-829A-47F6-93FA-3AAA9D07CFCE}">
      <dgm:prSet phldrT="[Text]"/>
      <dgm:spPr/>
      <dgm:t>
        <a:bodyPr/>
        <a:lstStyle/>
        <a:p>
          <a:r>
            <a:rPr lang="en-GB" b="1" dirty="0"/>
            <a:t>Regulation and inspection</a:t>
          </a:r>
        </a:p>
      </dgm:t>
    </dgm:pt>
    <dgm:pt modelId="{94372391-0444-4C7D-BFDF-7BC6715255A4}" type="parTrans" cxnId="{65FE7D2A-3776-400C-9066-BBDF76F8E69B}">
      <dgm:prSet/>
      <dgm:spPr/>
      <dgm:t>
        <a:bodyPr/>
        <a:lstStyle/>
        <a:p>
          <a:endParaRPr lang="en-GB"/>
        </a:p>
      </dgm:t>
    </dgm:pt>
    <dgm:pt modelId="{6B851BA5-08D1-4670-8881-5FEB73AD8DEC}" type="sibTrans" cxnId="{65FE7D2A-3776-400C-9066-BBDF76F8E69B}">
      <dgm:prSet/>
      <dgm:spPr/>
      <dgm:t>
        <a:bodyPr/>
        <a:lstStyle/>
        <a:p>
          <a:endParaRPr lang="en-GB"/>
        </a:p>
      </dgm:t>
    </dgm:pt>
    <dgm:pt modelId="{3DCCC083-BA0B-47A7-9FE0-933A9564FB5C}">
      <dgm:prSet phldrT="[Text]"/>
      <dgm:spPr/>
      <dgm:t>
        <a:bodyPr/>
        <a:lstStyle/>
        <a:p>
          <a:r>
            <a:rPr lang="en-GB" b="1" dirty="0"/>
            <a:t>Opportunities</a:t>
          </a:r>
        </a:p>
      </dgm:t>
    </dgm:pt>
    <dgm:pt modelId="{0513BA42-B01F-478A-8AE5-0761E21B5497}" type="parTrans" cxnId="{B0B2E5EE-90F4-404C-92FB-328B25AFE339}">
      <dgm:prSet/>
      <dgm:spPr/>
      <dgm:t>
        <a:bodyPr/>
        <a:lstStyle/>
        <a:p>
          <a:endParaRPr lang="en-GB"/>
        </a:p>
      </dgm:t>
    </dgm:pt>
    <dgm:pt modelId="{A24D9E81-A5AE-4494-8B78-8C1C25473540}" type="sibTrans" cxnId="{B0B2E5EE-90F4-404C-92FB-328B25AFE339}">
      <dgm:prSet/>
      <dgm:spPr/>
      <dgm:t>
        <a:bodyPr/>
        <a:lstStyle/>
        <a:p>
          <a:endParaRPr lang="en-GB"/>
        </a:p>
      </dgm:t>
    </dgm:pt>
    <dgm:pt modelId="{CA4AE1B8-03A8-4E32-8209-3180EB90077A}">
      <dgm:prSet phldrT="[Text]"/>
      <dgm:spPr/>
      <dgm:t>
        <a:bodyPr/>
        <a:lstStyle/>
        <a:p>
          <a:r>
            <a:rPr lang="en-GB" b="1" dirty="0"/>
            <a:t>Risk</a:t>
          </a:r>
        </a:p>
      </dgm:t>
    </dgm:pt>
    <dgm:pt modelId="{955751E2-B572-462B-829E-061A0B1CD41B}" type="parTrans" cxnId="{A0D49B7B-AD88-44E6-BB01-8F9D30DBDCB4}">
      <dgm:prSet/>
      <dgm:spPr/>
      <dgm:t>
        <a:bodyPr/>
        <a:lstStyle/>
        <a:p>
          <a:endParaRPr lang="en-GB"/>
        </a:p>
      </dgm:t>
    </dgm:pt>
    <dgm:pt modelId="{68C84A77-ECCE-4057-AA2A-8309B63D25E4}" type="sibTrans" cxnId="{A0D49B7B-AD88-44E6-BB01-8F9D30DBDCB4}">
      <dgm:prSet/>
      <dgm:spPr/>
      <dgm:t>
        <a:bodyPr/>
        <a:lstStyle/>
        <a:p>
          <a:endParaRPr lang="en-GB"/>
        </a:p>
      </dgm:t>
    </dgm:pt>
    <dgm:pt modelId="{1980559E-3B6D-4C1D-94D3-DD6C62C8BA92}">
      <dgm:prSet phldrT="[Text]"/>
      <dgm:spPr/>
      <dgm:t>
        <a:bodyPr/>
        <a:lstStyle/>
        <a:p>
          <a:r>
            <a:rPr lang="en-GB" b="1" dirty="0"/>
            <a:t>Volatility, uncertainty, complexity, ambiguity</a:t>
          </a:r>
        </a:p>
      </dgm:t>
    </dgm:pt>
    <dgm:pt modelId="{C1DDF59C-B12F-449E-AC64-88DC424AA79E}" type="parTrans" cxnId="{9C106B82-D4BE-4755-B95D-58CE95D543B1}">
      <dgm:prSet/>
      <dgm:spPr/>
      <dgm:t>
        <a:bodyPr/>
        <a:lstStyle/>
        <a:p>
          <a:endParaRPr lang="en-GB"/>
        </a:p>
      </dgm:t>
    </dgm:pt>
    <dgm:pt modelId="{AFFCD4D8-D896-4CF3-97CF-D99EEF53071C}" type="sibTrans" cxnId="{9C106B82-D4BE-4755-B95D-58CE95D543B1}">
      <dgm:prSet/>
      <dgm:spPr/>
      <dgm:t>
        <a:bodyPr/>
        <a:lstStyle/>
        <a:p>
          <a:endParaRPr lang="en-GB"/>
        </a:p>
      </dgm:t>
    </dgm:pt>
    <dgm:pt modelId="{28102472-59B7-4063-9280-F1D2F956E34F}">
      <dgm:prSet phldrT="[Text]"/>
      <dgm:spPr/>
      <dgm:t>
        <a:bodyPr/>
        <a:lstStyle/>
        <a:p>
          <a:r>
            <a:rPr lang="en-GB" b="1" dirty="0"/>
            <a:t>Increasing demand and responsibilities</a:t>
          </a:r>
        </a:p>
      </dgm:t>
    </dgm:pt>
    <dgm:pt modelId="{1109A352-110D-48D1-B48D-8AA4F9AA9827}" type="parTrans" cxnId="{15D74323-86F2-44C4-810B-5B4AB824AFE8}">
      <dgm:prSet/>
      <dgm:spPr/>
      <dgm:t>
        <a:bodyPr/>
        <a:lstStyle/>
        <a:p>
          <a:endParaRPr lang="en-GB"/>
        </a:p>
      </dgm:t>
    </dgm:pt>
    <dgm:pt modelId="{29540334-3E0F-4208-BA27-2667B6798C4C}" type="sibTrans" cxnId="{15D74323-86F2-44C4-810B-5B4AB824AFE8}">
      <dgm:prSet/>
      <dgm:spPr/>
      <dgm:t>
        <a:bodyPr/>
        <a:lstStyle/>
        <a:p>
          <a:endParaRPr lang="en-GB"/>
        </a:p>
      </dgm:t>
    </dgm:pt>
    <dgm:pt modelId="{0FF1007C-CFC2-4043-BBBE-9F0CA63384A4}">
      <dgm:prSet phldrT="[Text]"/>
      <dgm:spPr/>
      <dgm:t>
        <a:bodyPr/>
        <a:lstStyle/>
        <a:p>
          <a:r>
            <a:rPr lang="en-GB" b="1"/>
            <a:t>Decreasing </a:t>
          </a:r>
          <a:r>
            <a:rPr lang="en-GB" b="1" dirty="0"/>
            <a:t>resources</a:t>
          </a:r>
        </a:p>
      </dgm:t>
    </dgm:pt>
    <dgm:pt modelId="{1B132340-7E9A-43E9-9733-51E933FE0265}" type="parTrans" cxnId="{F9F5352E-3785-4D83-BCFA-589581F7B2B0}">
      <dgm:prSet/>
      <dgm:spPr/>
      <dgm:t>
        <a:bodyPr/>
        <a:lstStyle/>
        <a:p>
          <a:endParaRPr lang="en-GB"/>
        </a:p>
      </dgm:t>
    </dgm:pt>
    <dgm:pt modelId="{D48F8200-177A-4003-A743-E7B92F5A27AF}" type="sibTrans" cxnId="{F9F5352E-3785-4D83-BCFA-589581F7B2B0}">
      <dgm:prSet/>
      <dgm:spPr/>
      <dgm:t>
        <a:bodyPr/>
        <a:lstStyle/>
        <a:p>
          <a:endParaRPr lang="en-GB"/>
        </a:p>
      </dgm:t>
    </dgm:pt>
    <dgm:pt modelId="{46465DC7-DED1-4AE8-98F4-6B3FB01B5BE5}" type="pres">
      <dgm:prSet presAssocID="{044E5B6C-9515-47C5-9658-4A86F7A180A0}" presName="Name0" presStyleCnt="0">
        <dgm:presLayoutVars>
          <dgm:chMax val="1"/>
          <dgm:dir/>
          <dgm:animLvl val="ctr"/>
          <dgm:resizeHandles val="exact"/>
        </dgm:presLayoutVars>
      </dgm:prSet>
      <dgm:spPr/>
    </dgm:pt>
    <dgm:pt modelId="{C90D050F-21BC-4FF1-92D5-A1F271954439}" type="pres">
      <dgm:prSet presAssocID="{56B88658-F7FC-4739-A724-6FC2E767D194}" presName="centerShape" presStyleLbl="node0" presStyleIdx="0" presStyleCnt="1"/>
      <dgm:spPr/>
    </dgm:pt>
    <dgm:pt modelId="{7F1268AF-4054-4870-BA66-D41197CC7186}" type="pres">
      <dgm:prSet presAssocID="{28102472-59B7-4063-9280-F1D2F956E34F}" presName="node" presStyleLbl="node1" presStyleIdx="0" presStyleCnt="8">
        <dgm:presLayoutVars>
          <dgm:bulletEnabled val="1"/>
        </dgm:presLayoutVars>
      </dgm:prSet>
      <dgm:spPr/>
    </dgm:pt>
    <dgm:pt modelId="{106D4817-5DDD-48EC-91E7-1D67D47D3F30}" type="pres">
      <dgm:prSet presAssocID="{28102472-59B7-4063-9280-F1D2F956E34F}" presName="dummy" presStyleCnt="0"/>
      <dgm:spPr/>
    </dgm:pt>
    <dgm:pt modelId="{623AB71B-FD46-4F31-8235-1C3DD94B1F58}" type="pres">
      <dgm:prSet presAssocID="{29540334-3E0F-4208-BA27-2667B6798C4C}" presName="sibTrans" presStyleLbl="sibTrans2D1" presStyleIdx="0" presStyleCnt="8"/>
      <dgm:spPr/>
    </dgm:pt>
    <dgm:pt modelId="{08CF16B7-576C-437F-AE21-831A1BFCF1AB}" type="pres">
      <dgm:prSet presAssocID="{14C49FA4-1445-41A2-B52F-6A630AE2550D}" presName="node" presStyleLbl="node1" presStyleIdx="1" presStyleCnt="8">
        <dgm:presLayoutVars>
          <dgm:bulletEnabled val="1"/>
        </dgm:presLayoutVars>
      </dgm:prSet>
      <dgm:spPr/>
    </dgm:pt>
    <dgm:pt modelId="{951D286C-93D5-4516-A650-C995EAEBB1D4}" type="pres">
      <dgm:prSet presAssocID="{14C49FA4-1445-41A2-B52F-6A630AE2550D}" presName="dummy" presStyleCnt="0"/>
      <dgm:spPr/>
    </dgm:pt>
    <dgm:pt modelId="{E149F38D-C23B-4A70-AE44-E879EF45B8CE}" type="pres">
      <dgm:prSet presAssocID="{4DD2BEC1-05A7-4D5B-9B32-64666EA930CD}" presName="sibTrans" presStyleLbl="sibTrans2D1" presStyleIdx="1" presStyleCnt="8"/>
      <dgm:spPr/>
    </dgm:pt>
    <dgm:pt modelId="{2857C416-C158-472A-BC14-05758E8D18BC}" type="pres">
      <dgm:prSet presAssocID="{0FF1007C-CFC2-4043-BBBE-9F0CA63384A4}" presName="node" presStyleLbl="node1" presStyleIdx="2" presStyleCnt="8">
        <dgm:presLayoutVars>
          <dgm:bulletEnabled val="1"/>
        </dgm:presLayoutVars>
      </dgm:prSet>
      <dgm:spPr/>
    </dgm:pt>
    <dgm:pt modelId="{490558E0-AC37-4E1D-9C72-C2F30FBF3647}" type="pres">
      <dgm:prSet presAssocID="{0FF1007C-CFC2-4043-BBBE-9F0CA63384A4}" presName="dummy" presStyleCnt="0"/>
      <dgm:spPr/>
    </dgm:pt>
    <dgm:pt modelId="{A5F0EA5E-7927-42D8-BCA5-030FA3BF942E}" type="pres">
      <dgm:prSet presAssocID="{D48F8200-177A-4003-A743-E7B92F5A27AF}" presName="sibTrans" presStyleLbl="sibTrans2D1" presStyleIdx="2" presStyleCnt="8"/>
      <dgm:spPr/>
    </dgm:pt>
    <dgm:pt modelId="{C710487D-82AE-450B-9A67-B3047FE7CDED}" type="pres">
      <dgm:prSet presAssocID="{94CFF1E6-4A97-4482-BF30-30D8E72A487D}" presName="node" presStyleLbl="node1" presStyleIdx="3" presStyleCnt="8">
        <dgm:presLayoutVars>
          <dgm:bulletEnabled val="1"/>
        </dgm:presLayoutVars>
      </dgm:prSet>
      <dgm:spPr/>
    </dgm:pt>
    <dgm:pt modelId="{8AE34DC9-BB21-4ADB-A581-C19B54F1067C}" type="pres">
      <dgm:prSet presAssocID="{94CFF1E6-4A97-4482-BF30-30D8E72A487D}" presName="dummy" presStyleCnt="0"/>
      <dgm:spPr/>
    </dgm:pt>
    <dgm:pt modelId="{9040DD3C-5613-4E3C-88CA-C5B4317F53FE}" type="pres">
      <dgm:prSet presAssocID="{497F6836-1876-4E57-BFC5-0AFD6912AFFC}" presName="sibTrans" presStyleLbl="sibTrans2D1" presStyleIdx="3" presStyleCnt="8"/>
      <dgm:spPr/>
    </dgm:pt>
    <dgm:pt modelId="{345D74D3-ED71-494F-8428-17F81821E274}" type="pres">
      <dgm:prSet presAssocID="{AAE0ED0A-829A-47F6-93FA-3AAA9D07CFCE}" presName="node" presStyleLbl="node1" presStyleIdx="4" presStyleCnt="8">
        <dgm:presLayoutVars>
          <dgm:bulletEnabled val="1"/>
        </dgm:presLayoutVars>
      </dgm:prSet>
      <dgm:spPr/>
    </dgm:pt>
    <dgm:pt modelId="{8FDE380B-0365-4BF2-A969-C1ED7F78EBE5}" type="pres">
      <dgm:prSet presAssocID="{AAE0ED0A-829A-47F6-93FA-3AAA9D07CFCE}" presName="dummy" presStyleCnt="0"/>
      <dgm:spPr/>
    </dgm:pt>
    <dgm:pt modelId="{D445F25B-3A9C-4C36-93A9-0AA38ECAD2F9}" type="pres">
      <dgm:prSet presAssocID="{6B851BA5-08D1-4670-8881-5FEB73AD8DEC}" presName="sibTrans" presStyleLbl="sibTrans2D1" presStyleIdx="4" presStyleCnt="8"/>
      <dgm:spPr/>
    </dgm:pt>
    <dgm:pt modelId="{7F7B0312-C672-4A0E-AA0D-FCE69C1AF808}" type="pres">
      <dgm:prSet presAssocID="{3DCCC083-BA0B-47A7-9FE0-933A9564FB5C}" presName="node" presStyleLbl="node1" presStyleIdx="5" presStyleCnt="8">
        <dgm:presLayoutVars>
          <dgm:bulletEnabled val="1"/>
        </dgm:presLayoutVars>
      </dgm:prSet>
      <dgm:spPr/>
    </dgm:pt>
    <dgm:pt modelId="{818F43B2-64D7-40EE-B8A8-3E55D9B28718}" type="pres">
      <dgm:prSet presAssocID="{3DCCC083-BA0B-47A7-9FE0-933A9564FB5C}" presName="dummy" presStyleCnt="0"/>
      <dgm:spPr/>
    </dgm:pt>
    <dgm:pt modelId="{E63182B6-D193-4526-80B5-95F8FF77F7E3}" type="pres">
      <dgm:prSet presAssocID="{A24D9E81-A5AE-4494-8B78-8C1C25473540}" presName="sibTrans" presStyleLbl="sibTrans2D1" presStyleIdx="5" presStyleCnt="8"/>
      <dgm:spPr/>
    </dgm:pt>
    <dgm:pt modelId="{065F7201-89DC-45BD-8EB5-69905DE17EE2}" type="pres">
      <dgm:prSet presAssocID="{CA4AE1B8-03A8-4E32-8209-3180EB90077A}" presName="node" presStyleLbl="node1" presStyleIdx="6" presStyleCnt="8">
        <dgm:presLayoutVars>
          <dgm:bulletEnabled val="1"/>
        </dgm:presLayoutVars>
      </dgm:prSet>
      <dgm:spPr/>
    </dgm:pt>
    <dgm:pt modelId="{BCF80F4D-EFFC-4C61-830A-97B83AA6A75D}" type="pres">
      <dgm:prSet presAssocID="{CA4AE1B8-03A8-4E32-8209-3180EB90077A}" presName="dummy" presStyleCnt="0"/>
      <dgm:spPr/>
    </dgm:pt>
    <dgm:pt modelId="{6B62F5A7-E69D-4551-BF42-7C9DD15EA939}" type="pres">
      <dgm:prSet presAssocID="{68C84A77-ECCE-4057-AA2A-8309B63D25E4}" presName="sibTrans" presStyleLbl="sibTrans2D1" presStyleIdx="6" presStyleCnt="8"/>
      <dgm:spPr/>
    </dgm:pt>
    <dgm:pt modelId="{AB94EC89-3237-4BE9-9A93-89162807AB82}" type="pres">
      <dgm:prSet presAssocID="{1980559E-3B6D-4C1D-94D3-DD6C62C8BA92}" presName="node" presStyleLbl="node1" presStyleIdx="7" presStyleCnt="8">
        <dgm:presLayoutVars>
          <dgm:bulletEnabled val="1"/>
        </dgm:presLayoutVars>
      </dgm:prSet>
      <dgm:spPr/>
    </dgm:pt>
    <dgm:pt modelId="{8D3AD526-DC5C-4F47-A770-3F308FC85C84}" type="pres">
      <dgm:prSet presAssocID="{1980559E-3B6D-4C1D-94D3-DD6C62C8BA92}" presName="dummy" presStyleCnt="0"/>
      <dgm:spPr/>
    </dgm:pt>
    <dgm:pt modelId="{29799173-E04B-438A-A311-726669CAF357}" type="pres">
      <dgm:prSet presAssocID="{AFFCD4D8-D896-4CF3-97CF-D99EEF53071C}" presName="sibTrans" presStyleLbl="sibTrans2D1" presStyleIdx="7" presStyleCnt="8"/>
      <dgm:spPr/>
    </dgm:pt>
  </dgm:ptLst>
  <dgm:cxnLst>
    <dgm:cxn modelId="{9AAD8E04-D8F0-4162-B1AE-0CB8D6A20C7A}" type="presOf" srcId="{6B851BA5-08D1-4670-8881-5FEB73AD8DEC}" destId="{D445F25B-3A9C-4C36-93A9-0AA38ECAD2F9}" srcOrd="0" destOrd="0" presId="urn:microsoft.com/office/officeart/2005/8/layout/radial6"/>
    <dgm:cxn modelId="{09722E0B-84AD-4FAC-BC25-54B0613293CE}" type="presOf" srcId="{14C49FA4-1445-41A2-B52F-6A630AE2550D}" destId="{08CF16B7-576C-437F-AE21-831A1BFCF1AB}" srcOrd="0" destOrd="0" presId="urn:microsoft.com/office/officeart/2005/8/layout/radial6"/>
    <dgm:cxn modelId="{F722EE11-A8A2-43DB-8139-14D5C0F0666C}" type="presOf" srcId="{4DD2BEC1-05A7-4D5B-9B32-64666EA930CD}" destId="{E149F38D-C23B-4A70-AE44-E879EF45B8CE}" srcOrd="0" destOrd="0" presId="urn:microsoft.com/office/officeart/2005/8/layout/radial6"/>
    <dgm:cxn modelId="{D6493819-3D59-4CE7-833F-16DB0203501C}" srcId="{044E5B6C-9515-47C5-9658-4A86F7A180A0}" destId="{56B88658-F7FC-4739-A724-6FC2E767D194}" srcOrd="0" destOrd="0" parTransId="{11E0CE90-E1A7-40A2-85BF-B36D64FC174C}" sibTransId="{21987A90-C5F6-4C61-8899-4EBB49F1295F}"/>
    <dgm:cxn modelId="{15D74323-86F2-44C4-810B-5B4AB824AFE8}" srcId="{56B88658-F7FC-4739-A724-6FC2E767D194}" destId="{28102472-59B7-4063-9280-F1D2F956E34F}" srcOrd="0" destOrd="0" parTransId="{1109A352-110D-48D1-B48D-8AA4F9AA9827}" sibTransId="{29540334-3E0F-4208-BA27-2667B6798C4C}"/>
    <dgm:cxn modelId="{BF440227-E8F5-4367-9EED-C3DA283A9063}" type="presOf" srcId="{68C84A77-ECCE-4057-AA2A-8309B63D25E4}" destId="{6B62F5A7-E69D-4551-BF42-7C9DD15EA939}" srcOrd="0" destOrd="0" presId="urn:microsoft.com/office/officeart/2005/8/layout/radial6"/>
    <dgm:cxn modelId="{65FE7D2A-3776-400C-9066-BBDF76F8E69B}" srcId="{56B88658-F7FC-4739-A724-6FC2E767D194}" destId="{AAE0ED0A-829A-47F6-93FA-3AAA9D07CFCE}" srcOrd="4" destOrd="0" parTransId="{94372391-0444-4C7D-BFDF-7BC6715255A4}" sibTransId="{6B851BA5-08D1-4670-8881-5FEB73AD8DEC}"/>
    <dgm:cxn modelId="{CB09A72A-7711-4965-BDF0-A70FE9C14B20}" type="presOf" srcId="{CA4AE1B8-03A8-4E32-8209-3180EB90077A}" destId="{065F7201-89DC-45BD-8EB5-69905DE17EE2}" srcOrd="0" destOrd="0" presId="urn:microsoft.com/office/officeart/2005/8/layout/radial6"/>
    <dgm:cxn modelId="{F9F5352E-3785-4D83-BCFA-589581F7B2B0}" srcId="{56B88658-F7FC-4739-A724-6FC2E767D194}" destId="{0FF1007C-CFC2-4043-BBBE-9F0CA63384A4}" srcOrd="2" destOrd="0" parTransId="{1B132340-7E9A-43E9-9733-51E933FE0265}" sibTransId="{D48F8200-177A-4003-A743-E7B92F5A27AF}"/>
    <dgm:cxn modelId="{7875ED34-4091-49EF-B453-AFF74FED8C14}" type="presOf" srcId="{94CFF1E6-4A97-4482-BF30-30D8E72A487D}" destId="{C710487D-82AE-450B-9A67-B3047FE7CDED}" srcOrd="0" destOrd="0" presId="urn:microsoft.com/office/officeart/2005/8/layout/radial6"/>
    <dgm:cxn modelId="{17F30956-BA17-4EC4-A8B0-58C241B69E72}" type="presOf" srcId="{56B88658-F7FC-4739-A724-6FC2E767D194}" destId="{C90D050F-21BC-4FF1-92D5-A1F271954439}" srcOrd="0" destOrd="0" presId="urn:microsoft.com/office/officeart/2005/8/layout/radial6"/>
    <dgm:cxn modelId="{79203979-1E2C-4997-AE40-3AFE778BE060}" srcId="{56B88658-F7FC-4739-A724-6FC2E767D194}" destId="{14C49FA4-1445-41A2-B52F-6A630AE2550D}" srcOrd="1" destOrd="0" parTransId="{206171AF-D3D2-44BF-92DE-2A55993FD92B}" sibTransId="{4DD2BEC1-05A7-4D5B-9B32-64666EA930CD}"/>
    <dgm:cxn modelId="{A0D49B7B-AD88-44E6-BB01-8F9D30DBDCB4}" srcId="{56B88658-F7FC-4739-A724-6FC2E767D194}" destId="{CA4AE1B8-03A8-4E32-8209-3180EB90077A}" srcOrd="6" destOrd="0" parTransId="{955751E2-B572-462B-829E-061A0B1CD41B}" sibTransId="{68C84A77-ECCE-4057-AA2A-8309B63D25E4}"/>
    <dgm:cxn modelId="{548A0B7E-DEF8-4A14-9985-5B09BE10AD1F}" type="presOf" srcId="{3DCCC083-BA0B-47A7-9FE0-933A9564FB5C}" destId="{7F7B0312-C672-4A0E-AA0D-FCE69C1AF808}" srcOrd="0" destOrd="0" presId="urn:microsoft.com/office/officeart/2005/8/layout/radial6"/>
    <dgm:cxn modelId="{9C106B82-D4BE-4755-B95D-58CE95D543B1}" srcId="{56B88658-F7FC-4739-A724-6FC2E767D194}" destId="{1980559E-3B6D-4C1D-94D3-DD6C62C8BA92}" srcOrd="7" destOrd="0" parTransId="{C1DDF59C-B12F-449E-AC64-88DC424AA79E}" sibTransId="{AFFCD4D8-D896-4CF3-97CF-D99EEF53071C}"/>
    <dgm:cxn modelId="{8F429F8A-190B-4FED-8CB0-6FE83E80FB7F}" type="presOf" srcId="{29540334-3E0F-4208-BA27-2667B6798C4C}" destId="{623AB71B-FD46-4F31-8235-1C3DD94B1F58}" srcOrd="0" destOrd="0" presId="urn:microsoft.com/office/officeart/2005/8/layout/radial6"/>
    <dgm:cxn modelId="{62824A97-D5C4-4882-9B34-73247E6C2AA1}" type="presOf" srcId="{497F6836-1876-4E57-BFC5-0AFD6912AFFC}" destId="{9040DD3C-5613-4E3C-88CA-C5B4317F53FE}" srcOrd="0" destOrd="0" presId="urn:microsoft.com/office/officeart/2005/8/layout/radial6"/>
    <dgm:cxn modelId="{04627C9D-455B-4681-A0AE-BD980CC6EAE1}" type="presOf" srcId="{28102472-59B7-4063-9280-F1D2F956E34F}" destId="{7F1268AF-4054-4870-BA66-D41197CC7186}" srcOrd="0" destOrd="0" presId="urn:microsoft.com/office/officeart/2005/8/layout/radial6"/>
    <dgm:cxn modelId="{AABC61A9-955D-4B79-BB10-624D8DA7D781}" srcId="{56B88658-F7FC-4739-A724-6FC2E767D194}" destId="{94CFF1E6-4A97-4482-BF30-30D8E72A487D}" srcOrd="3" destOrd="0" parTransId="{55AA860A-73A7-4BD9-9269-C19F422E1E6A}" sibTransId="{497F6836-1876-4E57-BFC5-0AFD6912AFFC}"/>
    <dgm:cxn modelId="{9E4F29AF-FB21-4EBC-81DA-D9E29AFA3FF9}" type="presOf" srcId="{0FF1007C-CFC2-4043-BBBE-9F0CA63384A4}" destId="{2857C416-C158-472A-BC14-05758E8D18BC}" srcOrd="0" destOrd="0" presId="urn:microsoft.com/office/officeart/2005/8/layout/radial6"/>
    <dgm:cxn modelId="{BB7FB0B3-31F0-4BE0-8AEE-F99ECDC6DEE4}" type="presOf" srcId="{044E5B6C-9515-47C5-9658-4A86F7A180A0}" destId="{46465DC7-DED1-4AE8-98F4-6B3FB01B5BE5}" srcOrd="0" destOrd="0" presId="urn:microsoft.com/office/officeart/2005/8/layout/radial6"/>
    <dgm:cxn modelId="{C47053B7-18EA-430F-8E4F-64CCD6D5CC4B}" type="presOf" srcId="{1980559E-3B6D-4C1D-94D3-DD6C62C8BA92}" destId="{AB94EC89-3237-4BE9-9A93-89162807AB82}" srcOrd="0" destOrd="0" presId="urn:microsoft.com/office/officeart/2005/8/layout/radial6"/>
    <dgm:cxn modelId="{427B27BB-965B-49F4-A71F-88A7C16DCD35}" type="presOf" srcId="{AAE0ED0A-829A-47F6-93FA-3AAA9D07CFCE}" destId="{345D74D3-ED71-494F-8428-17F81821E274}" srcOrd="0" destOrd="0" presId="urn:microsoft.com/office/officeart/2005/8/layout/radial6"/>
    <dgm:cxn modelId="{01BAEBBD-6561-4E04-AAD6-E57D43CCBEEF}" type="presOf" srcId="{D48F8200-177A-4003-A743-E7B92F5A27AF}" destId="{A5F0EA5E-7927-42D8-BCA5-030FA3BF942E}" srcOrd="0" destOrd="0" presId="urn:microsoft.com/office/officeart/2005/8/layout/radial6"/>
    <dgm:cxn modelId="{8B42A0D6-6F93-4E01-A936-B15B4DB96463}" type="presOf" srcId="{AFFCD4D8-D896-4CF3-97CF-D99EEF53071C}" destId="{29799173-E04B-438A-A311-726669CAF357}" srcOrd="0" destOrd="0" presId="urn:microsoft.com/office/officeart/2005/8/layout/radial6"/>
    <dgm:cxn modelId="{B0B2E5EE-90F4-404C-92FB-328B25AFE339}" srcId="{56B88658-F7FC-4739-A724-6FC2E767D194}" destId="{3DCCC083-BA0B-47A7-9FE0-933A9564FB5C}" srcOrd="5" destOrd="0" parTransId="{0513BA42-B01F-478A-8AE5-0761E21B5497}" sibTransId="{A24D9E81-A5AE-4494-8B78-8C1C25473540}"/>
    <dgm:cxn modelId="{864B04F6-38DE-4B9F-8066-7CDB88125F9B}" type="presOf" srcId="{A24D9E81-A5AE-4494-8B78-8C1C25473540}" destId="{E63182B6-D193-4526-80B5-95F8FF77F7E3}" srcOrd="0" destOrd="0" presId="urn:microsoft.com/office/officeart/2005/8/layout/radial6"/>
    <dgm:cxn modelId="{3E5A77D5-FAB3-4279-BF42-22F20C90D692}" type="presParOf" srcId="{46465DC7-DED1-4AE8-98F4-6B3FB01B5BE5}" destId="{C90D050F-21BC-4FF1-92D5-A1F271954439}" srcOrd="0" destOrd="0" presId="urn:microsoft.com/office/officeart/2005/8/layout/radial6"/>
    <dgm:cxn modelId="{C91FEB52-DA6C-4421-B8BA-A68C8B94778F}" type="presParOf" srcId="{46465DC7-DED1-4AE8-98F4-6B3FB01B5BE5}" destId="{7F1268AF-4054-4870-BA66-D41197CC7186}" srcOrd="1" destOrd="0" presId="urn:microsoft.com/office/officeart/2005/8/layout/radial6"/>
    <dgm:cxn modelId="{38848D48-50D2-4080-A5E8-B1AD8C3FF2EE}" type="presParOf" srcId="{46465DC7-DED1-4AE8-98F4-6B3FB01B5BE5}" destId="{106D4817-5DDD-48EC-91E7-1D67D47D3F30}" srcOrd="2" destOrd="0" presId="urn:microsoft.com/office/officeart/2005/8/layout/radial6"/>
    <dgm:cxn modelId="{3A88BCAC-2077-4BD7-A027-8E9985F9348F}" type="presParOf" srcId="{46465DC7-DED1-4AE8-98F4-6B3FB01B5BE5}" destId="{623AB71B-FD46-4F31-8235-1C3DD94B1F58}" srcOrd="3" destOrd="0" presId="urn:microsoft.com/office/officeart/2005/8/layout/radial6"/>
    <dgm:cxn modelId="{6E8F28F8-80A0-4F3E-AAAF-4DD1E9E6053C}" type="presParOf" srcId="{46465DC7-DED1-4AE8-98F4-6B3FB01B5BE5}" destId="{08CF16B7-576C-437F-AE21-831A1BFCF1AB}" srcOrd="4" destOrd="0" presId="urn:microsoft.com/office/officeart/2005/8/layout/radial6"/>
    <dgm:cxn modelId="{FA80640E-FEF4-4C33-9697-29D631AC2B51}" type="presParOf" srcId="{46465DC7-DED1-4AE8-98F4-6B3FB01B5BE5}" destId="{951D286C-93D5-4516-A650-C995EAEBB1D4}" srcOrd="5" destOrd="0" presId="urn:microsoft.com/office/officeart/2005/8/layout/radial6"/>
    <dgm:cxn modelId="{FA583869-7D59-4D4C-B03C-2BE087C5313D}" type="presParOf" srcId="{46465DC7-DED1-4AE8-98F4-6B3FB01B5BE5}" destId="{E149F38D-C23B-4A70-AE44-E879EF45B8CE}" srcOrd="6" destOrd="0" presId="urn:microsoft.com/office/officeart/2005/8/layout/radial6"/>
    <dgm:cxn modelId="{52203054-F1CE-47DD-AFCD-59C455B83761}" type="presParOf" srcId="{46465DC7-DED1-4AE8-98F4-6B3FB01B5BE5}" destId="{2857C416-C158-472A-BC14-05758E8D18BC}" srcOrd="7" destOrd="0" presId="urn:microsoft.com/office/officeart/2005/8/layout/radial6"/>
    <dgm:cxn modelId="{0ED98D0E-97EF-40F2-B680-F0D5F8C1C565}" type="presParOf" srcId="{46465DC7-DED1-4AE8-98F4-6B3FB01B5BE5}" destId="{490558E0-AC37-4E1D-9C72-C2F30FBF3647}" srcOrd="8" destOrd="0" presId="urn:microsoft.com/office/officeart/2005/8/layout/radial6"/>
    <dgm:cxn modelId="{75AF404A-CF93-4104-8A4C-31181EAB539C}" type="presParOf" srcId="{46465DC7-DED1-4AE8-98F4-6B3FB01B5BE5}" destId="{A5F0EA5E-7927-42D8-BCA5-030FA3BF942E}" srcOrd="9" destOrd="0" presId="urn:microsoft.com/office/officeart/2005/8/layout/radial6"/>
    <dgm:cxn modelId="{15E8821A-D679-48D8-B886-22B5D2946D90}" type="presParOf" srcId="{46465DC7-DED1-4AE8-98F4-6B3FB01B5BE5}" destId="{C710487D-82AE-450B-9A67-B3047FE7CDED}" srcOrd="10" destOrd="0" presId="urn:microsoft.com/office/officeart/2005/8/layout/radial6"/>
    <dgm:cxn modelId="{A4B2EAD0-3624-4C08-856C-CB396A9376B5}" type="presParOf" srcId="{46465DC7-DED1-4AE8-98F4-6B3FB01B5BE5}" destId="{8AE34DC9-BB21-4ADB-A581-C19B54F1067C}" srcOrd="11" destOrd="0" presId="urn:microsoft.com/office/officeart/2005/8/layout/radial6"/>
    <dgm:cxn modelId="{A5DC2AC5-F528-4827-8FC3-AB4243A93084}" type="presParOf" srcId="{46465DC7-DED1-4AE8-98F4-6B3FB01B5BE5}" destId="{9040DD3C-5613-4E3C-88CA-C5B4317F53FE}" srcOrd="12" destOrd="0" presId="urn:microsoft.com/office/officeart/2005/8/layout/radial6"/>
    <dgm:cxn modelId="{091EF74A-7376-47F5-AFAC-7BDC763D1A6D}" type="presParOf" srcId="{46465DC7-DED1-4AE8-98F4-6B3FB01B5BE5}" destId="{345D74D3-ED71-494F-8428-17F81821E274}" srcOrd="13" destOrd="0" presId="urn:microsoft.com/office/officeart/2005/8/layout/radial6"/>
    <dgm:cxn modelId="{EF166558-3AA8-4750-BCED-252613A041B2}" type="presParOf" srcId="{46465DC7-DED1-4AE8-98F4-6B3FB01B5BE5}" destId="{8FDE380B-0365-4BF2-A969-C1ED7F78EBE5}" srcOrd="14" destOrd="0" presId="urn:microsoft.com/office/officeart/2005/8/layout/radial6"/>
    <dgm:cxn modelId="{17F8CEDC-25F3-4105-9C8D-31C303AF04A5}" type="presParOf" srcId="{46465DC7-DED1-4AE8-98F4-6B3FB01B5BE5}" destId="{D445F25B-3A9C-4C36-93A9-0AA38ECAD2F9}" srcOrd="15" destOrd="0" presId="urn:microsoft.com/office/officeart/2005/8/layout/radial6"/>
    <dgm:cxn modelId="{C77F4881-B010-4FAE-8D62-B889BF62EB73}" type="presParOf" srcId="{46465DC7-DED1-4AE8-98F4-6B3FB01B5BE5}" destId="{7F7B0312-C672-4A0E-AA0D-FCE69C1AF808}" srcOrd="16" destOrd="0" presId="urn:microsoft.com/office/officeart/2005/8/layout/radial6"/>
    <dgm:cxn modelId="{29912D94-B676-4AA5-A36B-809F2898C33D}" type="presParOf" srcId="{46465DC7-DED1-4AE8-98F4-6B3FB01B5BE5}" destId="{818F43B2-64D7-40EE-B8A8-3E55D9B28718}" srcOrd="17" destOrd="0" presId="urn:microsoft.com/office/officeart/2005/8/layout/radial6"/>
    <dgm:cxn modelId="{C9F91865-B08E-411B-B08E-67CBA7AEFB84}" type="presParOf" srcId="{46465DC7-DED1-4AE8-98F4-6B3FB01B5BE5}" destId="{E63182B6-D193-4526-80B5-95F8FF77F7E3}" srcOrd="18" destOrd="0" presId="urn:microsoft.com/office/officeart/2005/8/layout/radial6"/>
    <dgm:cxn modelId="{39A6B017-01FA-4A90-A1DA-3EE5CD55F9B4}" type="presParOf" srcId="{46465DC7-DED1-4AE8-98F4-6B3FB01B5BE5}" destId="{065F7201-89DC-45BD-8EB5-69905DE17EE2}" srcOrd="19" destOrd="0" presId="urn:microsoft.com/office/officeart/2005/8/layout/radial6"/>
    <dgm:cxn modelId="{499958E3-D6B6-4E7C-897C-92DCEFFC5C39}" type="presParOf" srcId="{46465DC7-DED1-4AE8-98F4-6B3FB01B5BE5}" destId="{BCF80F4D-EFFC-4C61-830A-97B83AA6A75D}" srcOrd="20" destOrd="0" presId="urn:microsoft.com/office/officeart/2005/8/layout/radial6"/>
    <dgm:cxn modelId="{42F737A1-B3B7-4FE6-B21E-938DDF2D8876}" type="presParOf" srcId="{46465DC7-DED1-4AE8-98F4-6B3FB01B5BE5}" destId="{6B62F5A7-E69D-4551-BF42-7C9DD15EA939}" srcOrd="21" destOrd="0" presId="urn:microsoft.com/office/officeart/2005/8/layout/radial6"/>
    <dgm:cxn modelId="{386355BB-0A6B-4478-853A-4CE8683601C6}" type="presParOf" srcId="{46465DC7-DED1-4AE8-98F4-6B3FB01B5BE5}" destId="{AB94EC89-3237-4BE9-9A93-89162807AB82}" srcOrd="22" destOrd="0" presId="urn:microsoft.com/office/officeart/2005/8/layout/radial6"/>
    <dgm:cxn modelId="{53873AD9-C79B-4731-A2CA-0E231A4A9544}" type="presParOf" srcId="{46465DC7-DED1-4AE8-98F4-6B3FB01B5BE5}" destId="{8D3AD526-DC5C-4F47-A770-3F308FC85C84}" srcOrd="23" destOrd="0" presId="urn:microsoft.com/office/officeart/2005/8/layout/radial6"/>
    <dgm:cxn modelId="{C6F1B2C9-8D8E-469F-A9E0-FFC51D24F18C}" type="presParOf" srcId="{46465DC7-DED1-4AE8-98F4-6B3FB01B5BE5}" destId="{29799173-E04B-438A-A311-726669CAF357}" srcOrd="24"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DBEB6BD-D253-4D26-9CC1-562CA4ADB1C0}" type="doc">
      <dgm:prSet loTypeId="urn:microsoft.com/office/officeart/2009/3/layout/RandomtoResultProcess" loCatId="process" qsTypeId="urn:microsoft.com/office/officeart/2005/8/quickstyle/3d1" qsCatId="3D" csTypeId="urn:microsoft.com/office/officeart/2005/8/colors/colorful4" csCatId="colorful" phldr="1"/>
      <dgm:spPr/>
      <dgm:t>
        <a:bodyPr/>
        <a:lstStyle/>
        <a:p>
          <a:endParaRPr lang="en-GB"/>
        </a:p>
      </dgm:t>
    </dgm:pt>
    <dgm:pt modelId="{6713AB59-7C5D-4F0D-B207-DE267E04D19F}">
      <dgm:prSet phldrT="[Text]" custT="1"/>
      <dgm:spPr/>
      <dgm:t>
        <a:bodyPr/>
        <a:lstStyle/>
        <a:p>
          <a:r>
            <a:rPr lang="en-GB" sz="2800" dirty="0"/>
            <a:t>Beyond </a:t>
          </a:r>
          <a:r>
            <a:rPr lang="en-GB" sz="2800" dirty="0" err="1"/>
            <a:t>BarriersLeadership</a:t>
          </a:r>
          <a:r>
            <a:rPr lang="en-GB" sz="2800" dirty="0"/>
            <a:t> development</a:t>
          </a:r>
        </a:p>
      </dgm:t>
    </dgm:pt>
    <dgm:pt modelId="{8DC50202-D882-4E72-B5FE-3672A139BC4A}" type="parTrans" cxnId="{56EDBA90-434A-48DF-98AE-16A30A131271}">
      <dgm:prSet/>
      <dgm:spPr/>
      <dgm:t>
        <a:bodyPr/>
        <a:lstStyle/>
        <a:p>
          <a:endParaRPr lang="en-GB"/>
        </a:p>
      </dgm:t>
    </dgm:pt>
    <dgm:pt modelId="{221FFFFB-BED0-45C5-AC91-43F79AA923EE}" type="sibTrans" cxnId="{56EDBA90-434A-48DF-98AE-16A30A131271}">
      <dgm:prSet/>
      <dgm:spPr/>
      <dgm:t>
        <a:bodyPr/>
        <a:lstStyle/>
        <a:p>
          <a:endParaRPr lang="en-GB"/>
        </a:p>
      </dgm:t>
    </dgm:pt>
    <dgm:pt modelId="{C392EE4A-9F5B-40FD-A54E-3E8DAEF87F50}">
      <dgm:prSet phldrT="[Text]"/>
      <dgm:spPr/>
      <dgm:t>
        <a:bodyPr/>
        <a:lstStyle/>
        <a:p>
          <a:r>
            <a:rPr lang="en-GB" dirty="0"/>
            <a:t>Strategic Senior roles in CFS</a:t>
          </a:r>
        </a:p>
      </dgm:t>
    </dgm:pt>
    <dgm:pt modelId="{6B02FD90-AEAB-4AA6-8BA3-61D2048B5D0D}" type="parTrans" cxnId="{F282EF40-1FE3-48BD-B414-11C8AD7F26F5}">
      <dgm:prSet/>
      <dgm:spPr/>
      <dgm:t>
        <a:bodyPr/>
        <a:lstStyle/>
        <a:p>
          <a:endParaRPr lang="en-GB"/>
        </a:p>
      </dgm:t>
    </dgm:pt>
    <dgm:pt modelId="{0F956C29-32A3-4BA3-B781-9F99C205AAF1}" type="sibTrans" cxnId="{F282EF40-1FE3-48BD-B414-11C8AD7F26F5}">
      <dgm:prSet/>
      <dgm:spPr/>
      <dgm:t>
        <a:bodyPr/>
        <a:lstStyle/>
        <a:p>
          <a:endParaRPr lang="en-GB"/>
        </a:p>
      </dgm:t>
    </dgm:pt>
    <dgm:pt modelId="{5A4BBC1E-C20F-4ED9-BB1B-F652F4A943A1}" type="pres">
      <dgm:prSet presAssocID="{CDBEB6BD-D253-4D26-9CC1-562CA4ADB1C0}" presName="Name0" presStyleCnt="0">
        <dgm:presLayoutVars>
          <dgm:dir/>
          <dgm:animOne val="branch"/>
          <dgm:animLvl val="lvl"/>
        </dgm:presLayoutVars>
      </dgm:prSet>
      <dgm:spPr/>
    </dgm:pt>
    <dgm:pt modelId="{03B8A000-E463-4444-BBD4-211B48FC9524}" type="pres">
      <dgm:prSet presAssocID="{6713AB59-7C5D-4F0D-B207-DE267E04D19F}" presName="chaos" presStyleCnt="0"/>
      <dgm:spPr/>
    </dgm:pt>
    <dgm:pt modelId="{3BA06B3E-B14B-4A51-B6F5-D4125ACAFE55}" type="pres">
      <dgm:prSet presAssocID="{6713AB59-7C5D-4F0D-B207-DE267E04D19F}" presName="parTx1" presStyleLbl="revTx" presStyleIdx="0" presStyleCnt="1" custScaleX="71170"/>
      <dgm:spPr/>
    </dgm:pt>
    <dgm:pt modelId="{5A300A01-037A-4CDC-B6AE-E36FD3F6F295}" type="pres">
      <dgm:prSet presAssocID="{6713AB59-7C5D-4F0D-B207-DE267E04D19F}" presName="c1" presStyleLbl="node1" presStyleIdx="0" presStyleCnt="19"/>
      <dgm:spPr/>
    </dgm:pt>
    <dgm:pt modelId="{43FFBEA8-3FF0-492D-8F23-9D3A8BDAD0F9}" type="pres">
      <dgm:prSet presAssocID="{6713AB59-7C5D-4F0D-B207-DE267E04D19F}" presName="c2" presStyleLbl="node1" presStyleIdx="1" presStyleCnt="19"/>
      <dgm:spPr/>
    </dgm:pt>
    <dgm:pt modelId="{29218B5C-B1C9-4F91-95DA-9AF34EE5CFF1}" type="pres">
      <dgm:prSet presAssocID="{6713AB59-7C5D-4F0D-B207-DE267E04D19F}" presName="c3" presStyleLbl="node1" presStyleIdx="2" presStyleCnt="19"/>
      <dgm:spPr/>
    </dgm:pt>
    <dgm:pt modelId="{81A24116-BE34-4388-9444-1B7C9D13E161}" type="pres">
      <dgm:prSet presAssocID="{6713AB59-7C5D-4F0D-B207-DE267E04D19F}" presName="c4" presStyleLbl="node1" presStyleIdx="3" presStyleCnt="19"/>
      <dgm:spPr/>
    </dgm:pt>
    <dgm:pt modelId="{AC07F46D-B6EC-4C7F-9015-897B174CD25A}" type="pres">
      <dgm:prSet presAssocID="{6713AB59-7C5D-4F0D-B207-DE267E04D19F}" presName="c5" presStyleLbl="node1" presStyleIdx="4" presStyleCnt="19"/>
      <dgm:spPr/>
    </dgm:pt>
    <dgm:pt modelId="{D0A1FB21-CAE8-4E6F-8766-06EA6E06FE54}" type="pres">
      <dgm:prSet presAssocID="{6713AB59-7C5D-4F0D-B207-DE267E04D19F}" presName="c6" presStyleLbl="node1" presStyleIdx="5" presStyleCnt="19"/>
      <dgm:spPr/>
    </dgm:pt>
    <dgm:pt modelId="{07916045-3AE2-427F-8E6F-FA6C36FF16E1}" type="pres">
      <dgm:prSet presAssocID="{6713AB59-7C5D-4F0D-B207-DE267E04D19F}" presName="c7" presStyleLbl="node1" presStyleIdx="6" presStyleCnt="19"/>
      <dgm:spPr/>
    </dgm:pt>
    <dgm:pt modelId="{B07BCF5B-CEEC-49D2-8E00-5BD65E2CBA2F}" type="pres">
      <dgm:prSet presAssocID="{6713AB59-7C5D-4F0D-B207-DE267E04D19F}" presName="c8" presStyleLbl="node1" presStyleIdx="7" presStyleCnt="19"/>
      <dgm:spPr/>
    </dgm:pt>
    <dgm:pt modelId="{C09A2B6B-C509-4753-8E08-09D0557E1A3E}" type="pres">
      <dgm:prSet presAssocID="{6713AB59-7C5D-4F0D-B207-DE267E04D19F}" presName="c9" presStyleLbl="node1" presStyleIdx="8" presStyleCnt="19"/>
      <dgm:spPr/>
    </dgm:pt>
    <dgm:pt modelId="{22D251D4-C64B-4C04-AD45-C0E7F3E00B94}" type="pres">
      <dgm:prSet presAssocID="{6713AB59-7C5D-4F0D-B207-DE267E04D19F}" presName="c10" presStyleLbl="node1" presStyleIdx="9" presStyleCnt="19"/>
      <dgm:spPr/>
    </dgm:pt>
    <dgm:pt modelId="{DEFEFE47-9A2F-464C-B456-7AA889C46E97}" type="pres">
      <dgm:prSet presAssocID="{6713AB59-7C5D-4F0D-B207-DE267E04D19F}" presName="c11" presStyleLbl="node1" presStyleIdx="10" presStyleCnt="19"/>
      <dgm:spPr/>
    </dgm:pt>
    <dgm:pt modelId="{673F105C-B2B4-4008-A145-E4DF8C2463F9}" type="pres">
      <dgm:prSet presAssocID="{6713AB59-7C5D-4F0D-B207-DE267E04D19F}" presName="c12" presStyleLbl="node1" presStyleIdx="11" presStyleCnt="19"/>
      <dgm:spPr/>
    </dgm:pt>
    <dgm:pt modelId="{8EE946F0-8968-42FF-9DB2-5CA4B1E8EA9A}" type="pres">
      <dgm:prSet presAssocID="{6713AB59-7C5D-4F0D-B207-DE267E04D19F}" presName="c13" presStyleLbl="node1" presStyleIdx="12" presStyleCnt="19"/>
      <dgm:spPr/>
    </dgm:pt>
    <dgm:pt modelId="{99F615AE-90B2-4ECC-95D7-08CCFE6B5E04}" type="pres">
      <dgm:prSet presAssocID="{6713AB59-7C5D-4F0D-B207-DE267E04D19F}" presName="c14" presStyleLbl="node1" presStyleIdx="13" presStyleCnt="19"/>
      <dgm:spPr/>
    </dgm:pt>
    <dgm:pt modelId="{415FDCFC-7CF7-4CFE-A959-5A2653B0BDFB}" type="pres">
      <dgm:prSet presAssocID="{6713AB59-7C5D-4F0D-B207-DE267E04D19F}" presName="c15" presStyleLbl="node1" presStyleIdx="14" presStyleCnt="19"/>
      <dgm:spPr/>
    </dgm:pt>
    <dgm:pt modelId="{9C8CF2C9-1C69-4A62-859A-1BB03B3FEA45}" type="pres">
      <dgm:prSet presAssocID="{6713AB59-7C5D-4F0D-B207-DE267E04D19F}" presName="c16" presStyleLbl="node1" presStyleIdx="15" presStyleCnt="19"/>
      <dgm:spPr/>
    </dgm:pt>
    <dgm:pt modelId="{5760DF81-E1F5-4F25-B62B-FC05BA6B7BCA}" type="pres">
      <dgm:prSet presAssocID="{6713AB59-7C5D-4F0D-B207-DE267E04D19F}" presName="c17" presStyleLbl="node1" presStyleIdx="16" presStyleCnt="19"/>
      <dgm:spPr/>
    </dgm:pt>
    <dgm:pt modelId="{7B4F3FB4-9C85-49D2-B23B-06659326C5C5}" type="pres">
      <dgm:prSet presAssocID="{6713AB59-7C5D-4F0D-B207-DE267E04D19F}" presName="c18" presStyleLbl="node1" presStyleIdx="17" presStyleCnt="19"/>
      <dgm:spPr/>
    </dgm:pt>
    <dgm:pt modelId="{1640DAA2-3982-4C31-8EB8-7A9E29B0C3D0}" type="pres">
      <dgm:prSet presAssocID="{221FFFFB-BED0-45C5-AC91-43F79AA923EE}" presName="chevronComposite1" presStyleCnt="0"/>
      <dgm:spPr/>
    </dgm:pt>
    <dgm:pt modelId="{D3319CD9-833F-424F-B527-D5B3723DB946}" type="pres">
      <dgm:prSet presAssocID="{221FFFFB-BED0-45C5-AC91-43F79AA923EE}" presName="chevron1" presStyleLbl="sibTrans2D1" presStyleIdx="0" presStyleCnt="2"/>
      <dgm:spPr/>
    </dgm:pt>
    <dgm:pt modelId="{DE36901E-E407-401C-B0A4-ADF341496261}" type="pres">
      <dgm:prSet presAssocID="{221FFFFB-BED0-45C5-AC91-43F79AA923EE}" presName="spChevron1" presStyleCnt="0"/>
      <dgm:spPr/>
    </dgm:pt>
    <dgm:pt modelId="{6641784E-A52B-46B7-9A77-DC1DA20E0D77}" type="pres">
      <dgm:prSet presAssocID="{221FFFFB-BED0-45C5-AC91-43F79AA923EE}" presName="overlap" presStyleCnt="0"/>
      <dgm:spPr/>
    </dgm:pt>
    <dgm:pt modelId="{012D46C8-78EA-47D4-83D8-A102FE11425C}" type="pres">
      <dgm:prSet presAssocID="{221FFFFB-BED0-45C5-AC91-43F79AA923EE}" presName="chevronComposite2" presStyleCnt="0"/>
      <dgm:spPr/>
    </dgm:pt>
    <dgm:pt modelId="{E37CFAC9-7BAE-4A9D-9A91-8B7777AD5FA7}" type="pres">
      <dgm:prSet presAssocID="{221FFFFB-BED0-45C5-AC91-43F79AA923EE}" presName="chevron2" presStyleLbl="sibTrans2D1" presStyleIdx="1" presStyleCnt="2"/>
      <dgm:spPr/>
    </dgm:pt>
    <dgm:pt modelId="{277E14B3-9F73-4B6F-AF6B-85AF17E4F5AD}" type="pres">
      <dgm:prSet presAssocID="{221FFFFB-BED0-45C5-AC91-43F79AA923EE}" presName="spChevron2" presStyleCnt="0"/>
      <dgm:spPr/>
    </dgm:pt>
    <dgm:pt modelId="{B358EE76-8C80-4E7A-A554-1DE86F29E947}" type="pres">
      <dgm:prSet presAssocID="{C392EE4A-9F5B-40FD-A54E-3E8DAEF87F50}" presName="last" presStyleCnt="0"/>
      <dgm:spPr/>
    </dgm:pt>
    <dgm:pt modelId="{8E8E13BD-2C54-4123-BB71-CD9132F705EE}" type="pres">
      <dgm:prSet presAssocID="{C392EE4A-9F5B-40FD-A54E-3E8DAEF87F50}" presName="circleTx" presStyleLbl="node1" presStyleIdx="18" presStyleCnt="19"/>
      <dgm:spPr/>
    </dgm:pt>
    <dgm:pt modelId="{EE6FFFB9-E798-446F-B687-03AA22B3E3B6}" type="pres">
      <dgm:prSet presAssocID="{C392EE4A-9F5B-40FD-A54E-3E8DAEF87F50}" presName="spN" presStyleCnt="0"/>
      <dgm:spPr/>
    </dgm:pt>
  </dgm:ptLst>
  <dgm:cxnLst>
    <dgm:cxn modelId="{F282EF40-1FE3-48BD-B414-11C8AD7F26F5}" srcId="{CDBEB6BD-D253-4D26-9CC1-562CA4ADB1C0}" destId="{C392EE4A-9F5B-40FD-A54E-3E8DAEF87F50}" srcOrd="1" destOrd="0" parTransId="{6B02FD90-AEAB-4AA6-8BA3-61D2048B5D0D}" sibTransId="{0F956C29-32A3-4BA3-B781-9F99C205AAF1}"/>
    <dgm:cxn modelId="{73635664-2CFF-4181-BA90-5749E90B64EB}" type="presOf" srcId="{6713AB59-7C5D-4F0D-B207-DE267E04D19F}" destId="{3BA06B3E-B14B-4A51-B6F5-D4125ACAFE55}" srcOrd="0" destOrd="0" presId="urn:microsoft.com/office/officeart/2009/3/layout/RandomtoResultProcess"/>
    <dgm:cxn modelId="{56EDBA90-434A-48DF-98AE-16A30A131271}" srcId="{CDBEB6BD-D253-4D26-9CC1-562CA4ADB1C0}" destId="{6713AB59-7C5D-4F0D-B207-DE267E04D19F}" srcOrd="0" destOrd="0" parTransId="{8DC50202-D882-4E72-B5FE-3672A139BC4A}" sibTransId="{221FFFFB-BED0-45C5-AC91-43F79AA923EE}"/>
    <dgm:cxn modelId="{9099DD99-0076-4CE0-94DD-EBD151EE51A1}" type="presOf" srcId="{C392EE4A-9F5B-40FD-A54E-3E8DAEF87F50}" destId="{8E8E13BD-2C54-4123-BB71-CD9132F705EE}" srcOrd="0" destOrd="0" presId="urn:microsoft.com/office/officeart/2009/3/layout/RandomtoResultProcess"/>
    <dgm:cxn modelId="{B8382DBB-D672-435F-9087-FAEFFB4F1FDB}" type="presOf" srcId="{CDBEB6BD-D253-4D26-9CC1-562CA4ADB1C0}" destId="{5A4BBC1E-C20F-4ED9-BB1B-F652F4A943A1}" srcOrd="0" destOrd="0" presId="urn:microsoft.com/office/officeart/2009/3/layout/RandomtoResultProcess"/>
    <dgm:cxn modelId="{0E187106-2C22-40BB-84D0-918259F9076E}" type="presParOf" srcId="{5A4BBC1E-C20F-4ED9-BB1B-F652F4A943A1}" destId="{03B8A000-E463-4444-BBD4-211B48FC9524}" srcOrd="0" destOrd="0" presId="urn:microsoft.com/office/officeart/2009/3/layout/RandomtoResultProcess"/>
    <dgm:cxn modelId="{841643BD-1004-45D4-848F-3093CE6758DF}" type="presParOf" srcId="{03B8A000-E463-4444-BBD4-211B48FC9524}" destId="{3BA06B3E-B14B-4A51-B6F5-D4125ACAFE55}" srcOrd="0" destOrd="0" presId="urn:microsoft.com/office/officeart/2009/3/layout/RandomtoResultProcess"/>
    <dgm:cxn modelId="{9D55E9C3-A497-4C66-BBE0-04D05A8494B3}" type="presParOf" srcId="{03B8A000-E463-4444-BBD4-211B48FC9524}" destId="{5A300A01-037A-4CDC-B6AE-E36FD3F6F295}" srcOrd="1" destOrd="0" presId="urn:microsoft.com/office/officeart/2009/3/layout/RandomtoResultProcess"/>
    <dgm:cxn modelId="{A34EC824-E753-4CDA-9203-21A4B2B92F85}" type="presParOf" srcId="{03B8A000-E463-4444-BBD4-211B48FC9524}" destId="{43FFBEA8-3FF0-492D-8F23-9D3A8BDAD0F9}" srcOrd="2" destOrd="0" presId="urn:microsoft.com/office/officeart/2009/3/layout/RandomtoResultProcess"/>
    <dgm:cxn modelId="{D34C2F2C-ED97-4474-A4A6-6F8A14E0509D}" type="presParOf" srcId="{03B8A000-E463-4444-BBD4-211B48FC9524}" destId="{29218B5C-B1C9-4F91-95DA-9AF34EE5CFF1}" srcOrd="3" destOrd="0" presId="urn:microsoft.com/office/officeart/2009/3/layout/RandomtoResultProcess"/>
    <dgm:cxn modelId="{8D0D8643-8DBB-4249-8E85-A3E9C7D526ED}" type="presParOf" srcId="{03B8A000-E463-4444-BBD4-211B48FC9524}" destId="{81A24116-BE34-4388-9444-1B7C9D13E161}" srcOrd="4" destOrd="0" presId="urn:microsoft.com/office/officeart/2009/3/layout/RandomtoResultProcess"/>
    <dgm:cxn modelId="{D8B8226D-32CE-43A4-A25E-1C93895B350C}" type="presParOf" srcId="{03B8A000-E463-4444-BBD4-211B48FC9524}" destId="{AC07F46D-B6EC-4C7F-9015-897B174CD25A}" srcOrd="5" destOrd="0" presId="urn:microsoft.com/office/officeart/2009/3/layout/RandomtoResultProcess"/>
    <dgm:cxn modelId="{A6A951BF-8187-48C3-986D-A03353D09274}" type="presParOf" srcId="{03B8A000-E463-4444-BBD4-211B48FC9524}" destId="{D0A1FB21-CAE8-4E6F-8766-06EA6E06FE54}" srcOrd="6" destOrd="0" presId="urn:microsoft.com/office/officeart/2009/3/layout/RandomtoResultProcess"/>
    <dgm:cxn modelId="{721EC6D3-5248-4897-8EE5-F694F5C5FECF}" type="presParOf" srcId="{03B8A000-E463-4444-BBD4-211B48FC9524}" destId="{07916045-3AE2-427F-8E6F-FA6C36FF16E1}" srcOrd="7" destOrd="0" presId="urn:microsoft.com/office/officeart/2009/3/layout/RandomtoResultProcess"/>
    <dgm:cxn modelId="{8C3919EF-6CE1-4FDF-A8F7-2BBA3430A2ED}" type="presParOf" srcId="{03B8A000-E463-4444-BBD4-211B48FC9524}" destId="{B07BCF5B-CEEC-49D2-8E00-5BD65E2CBA2F}" srcOrd="8" destOrd="0" presId="urn:microsoft.com/office/officeart/2009/3/layout/RandomtoResultProcess"/>
    <dgm:cxn modelId="{50F7ED10-584B-4DBF-AC2A-C39F42D8827C}" type="presParOf" srcId="{03B8A000-E463-4444-BBD4-211B48FC9524}" destId="{C09A2B6B-C509-4753-8E08-09D0557E1A3E}" srcOrd="9" destOrd="0" presId="urn:microsoft.com/office/officeart/2009/3/layout/RandomtoResultProcess"/>
    <dgm:cxn modelId="{E3392271-0427-4E89-866D-06CFF9C74110}" type="presParOf" srcId="{03B8A000-E463-4444-BBD4-211B48FC9524}" destId="{22D251D4-C64B-4C04-AD45-C0E7F3E00B94}" srcOrd="10" destOrd="0" presId="urn:microsoft.com/office/officeart/2009/3/layout/RandomtoResultProcess"/>
    <dgm:cxn modelId="{DBDA3979-9605-4F7C-849F-B03F076696E5}" type="presParOf" srcId="{03B8A000-E463-4444-BBD4-211B48FC9524}" destId="{DEFEFE47-9A2F-464C-B456-7AA889C46E97}" srcOrd="11" destOrd="0" presId="urn:microsoft.com/office/officeart/2009/3/layout/RandomtoResultProcess"/>
    <dgm:cxn modelId="{63379A20-32B2-4832-BD06-BA1071855080}" type="presParOf" srcId="{03B8A000-E463-4444-BBD4-211B48FC9524}" destId="{673F105C-B2B4-4008-A145-E4DF8C2463F9}" srcOrd="12" destOrd="0" presId="urn:microsoft.com/office/officeart/2009/3/layout/RandomtoResultProcess"/>
    <dgm:cxn modelId="{9C087540-287F-4346-946E-2C85C971008A}" type="presParOf" srcId="{03B8A000-E463-4444-BBD4-211B48FC9524}" destId="{8EE946F0-8968-42FF-9DB2-5CA4B1E8EA9A}" srcOrd="13" destOrd="0" presId="urn:microsoft.com/office/officeart/2009/3/layout/RandomtoResultProcess"/>
    <dgm:cxn modelId="{C42E0541-CEDE-4763-BF62-915E0FE24F9C}" type="presParOf" srcId="{03B8A000-E463-4444-BBD4-211B48FC9524}" destId="{99F615AE-90B2-4ECC-95D7-08CCFE6B5E04}" srcOrd="14" destOrd="0" presId="urn:microsoft.com/office/officeart/2009/3/layout/RandomtoResultProcess"/>
    <dgm:cxn modelId="{0D0821CE-56EA-4D32-8FBD-CEA3BC945753}" type="presParOf" srcId="{03B8A000-E463-4444-BBD4-211B48FC9524}" destId="{415FDCFC-7CF7-4CFE-A959-5A2653B0BDFB}" srcOrd="15" destOrd="0" presId="urn:microsoft.com/office/officeart/2009/3/layout/RandomtoResultProcess"/>
    <dgm:cxn modelId="{82D117D0-7FFC-4B0A-8976-AE8F2FF713CD}" type="presParOf" srcId="{03B8A000-E463-4444-BBD4-211B48FC9524}" destId="{9C8CF2C9-1C69-4A62-859A-1BB03B3FEA45}" srcOrd="16" destOrd="0" presId="urn:microsoft.com/office/officeart/2009/3/layout/RandomtoResultProcess"/>
    <dgm:cxn modelId="{76D8672D-0131-4CE5-9E59-52C4F8210FBA}" type="presParOf" srcId="{03B8A000-E463-4444-BBD4-211B48FC9524}" destId="{5760DF81-E1F5-4F25-B62B-FC05BA6B7BCA}" srcOrd="17" destOrd="0" presId="urn:microsoft.com/office/officeart/2009/3/layout/RandomtoResultProcess"/>
    <dgm:cxn modelId="{D16C3F1A-DF60-4178-BB02-26C81A749EF7}" type="presParOf" srcId="{03B8A000-E463-4444-BBD4-211B48FC9524}" destId="{7B4F3FB4-9C85-49D2-B23B-06659326C5C5}" srcOrd="18" destOrd="0" presId="urn:microsoft.com/office/officeart/2009/3/layout/RandomtoResultProcess"/>
    <dgm:cxn modelId="{828E7766-CD3A-4D2C-9080-8646A6E00A44}" type="presParOf" srcId="{5A4BBC1E-C20F-4ED9-BB1B-F652F4A943A1}" destId="{1640DAA2-3982-4C31-8EB8-7A9E29B0C3D0}" srcOrd="1" destOrd="0" presId="urn:microsoft.com/office/officeart/2009/3/layout/RandomtoResultProcess"/>
    <dgm:cxn modelId="{78333EC4-816E-4EF1-B059-95A139CE2576}" type="presParOf" srcId="{1640DAA2-3982-4C31-8EB8-7A9E29B0C3D0}" destId="{D3319CD9-833F-424F-B527-D5B3723DB946}" srcOrd="0" destOrd="0" presId="urn:microsoft.com/office/officeart/2009/3/layout/RandomtoResultProcess"/>
    <dgm:cxn modelId="{86220CA5-F70B-4133-963E-0C2395A9B637}" type="presParOf" srcId="{1640DAA2-3982-4C31-8EB8-7A9E29B0C3D0}" destId="{DE36901E-E407-401C-B0A4-ADF341496261}" srcOrd="1" destOrd="0" presId="urn:microsoft.com/office/officeart/2009/3/layout/RandomtoResultProcess"/>
    <dgm:cxn modelId="{B55763DA-5DFB-441C-8053-ECFBBC515C3B}" type="presParOf" srcId="{5A4BBC1E-C20F-4ED9-BB1B-F652F4A943A1}" destId="{6641784E-A52B-46B7-9A77-DC1DA20E0D77}" srcOrd="2" destOrd="0" presId="urn:microsoft.com/office/officeart/2009/3/layout/RandomtoResultProcess"/>
    <dgm:cxn modelId="{BC8FD796-62C9-40E3-8CB9-D88AE909B96F}" type="presParOf" srcId="{5A4BBC1E-C20F-4ED9-BB1B-F652F4A943A1}" destId="{012D46C8-78EA-47D4-83D8-A102FE11425C}" srcOrd="3" destOrd="0" presId="urn:microsoft.com/office/officeart/2009/3/layout/RandomtoResultProcess"/>
    <dgm:cxn modelId="{4AFB70A0-A207-443F-A73A-FEF8A6EF8357}" type="presParOf" srcId="{012D46C8-78EA-47D4-83D8-A102FE11425C}" destId="{E37CFAC9-7BAE-4A9D-9A91-8B7777AD5FA7}" srcOrd="0" destOrd="0" presId="urn:microsoft.com/office/officeart/2009/3/layout/RandomtoResultProcess"/>
    <dgm:cxn modelId="{717FE0F4-176E-442E-94CB-4E5E5F04FD94}" type="presParOf" srcId="{012D46C8-78EA-47D4-83D8-A102FE11425C}" destId="{277E14B3-9F73-4B6F-AF6B-85AF17E4F5AD}" srcOrd="1" destOrd="0" presId="urn:microsoft.com/office/officeart/2009/3/layout/RandomtoResultProcess"/>
    <dgm:cxn modelId="{CE027A9D-4ABA-4555-9AD8-950CA67FFB2F}" type="presParOf" srcId="{5A4BBC1E-C20F-4ED9-BB1B-F652F4A943A1}" destId="{B358EE76-8C80-4E7A-A554-1DE86F29E947}" srcOrd="4" destOrd="0" presId="urn:microsoft.com/office/officeart/2009/3/layout/RandomtoResultProcess"/>
    <dgm:cxn modelId="{9089E74D-2835-4133-B873-6B6546CA2C4F}" type="presParOf" srcId="{B358EE76-8C80-4E7A-A554-1DE86F29E947}" destId="{8E8E13BD-2C54-4123-BB71-CD9132F705EE}" srcOrd="0" destOrd="0" presId="urn:microsoft.com/office/officeart/2009/3/layout/RandomtoResultProcess"/>
    <dgm:cxn modelId="{E40F3E4A-B8FC-4AC4-9A56-61E94118C12B}" type="presParOf" srcId="{B358EE76-8C80-4E7A-A554-1DE86F29E947}" destId="{EE6FFFB9-E798-446F-B687-03AA22B3E3B6}"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385FCB-2784-4619-AA48-8198AD01C97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501B61A4-EE97-4F85-9906-73EE09BF3916}">
      <dgm:prSet phldrT="[Text]"/>
      <dgm:spPr>
        <a:solidFill>
          <a:srgbClr val="FF0000"/>
        </a:solidFill>
        <a:ln>
          <a:noFill/>
        </a:ln>
      </dgm:spPr>
      <dgm:t>
        <a:bodyPr/>
        <a:lstStyle/>
        <a:p>
          <a:r>
            <a:rPr lang="en-GB" dirty="0"/>
            <a:t>Personal Qualities</a:t>
          </a:r>
        </a:p>
      </dgm:t>
    </dgm:pt>
    <dgm:pt modelId="{7759021C-2501-4FD1-B586-8589283FE411}" type="parTrans" cxnId="{BB74C5C1-5867-4A96-93E5-689BF5FBD55D}">
      <dgm:prSet/>
      <dgm:spPr/>
      <dgm:t>
        <a:bodyPr/>
        <a:lstStyle/>
        <a:p>
          <a:endParaRPr lang="en-GB"/>
        </a:p>
      </dgm:t>
    </dgm:pt>
    <dgm:pt modelId="{6593E5FA-BDDB-49F4-A2EC-AE775EC1D922}" type="sibTrans" cxnId="{BB74C5C1-5867-4A96-93E5-689BF5FBD55D}">
      <dgm:prSet/>
      <dgm:spPr/>
      <dgm:t>
        <a:bodyPr/>
        <a:lstStyle/>
        <a:p>
          <a:endParaRPr lang="en-GB"/>
        </a:p>
      </dgm:t>
    </dgm:pt>
    <dgm:pt modelId="{EB176C88-5654-41AE-ABA2-0E66FAB27EB9}">
      <dgm:prSet phldrT="[Text]"/>
      <dgm:spPr>
        <a:solidFill>
          <a:srgbClr val="FF9900"/>
        </a:solidFill>
        <a:ln>
          <a:noFill/>
        </a:ln>
      </dgm:spPr>
      <dgm:t>
        <a:bodyPr/>
        <a:lstStyle/>
        <a:p>
          <a:r>
            <a:rPr lang="en-GB" dirty="0"/>
            <a:t>Working and Leading Colleagues</a:t>
          </a:r>
        </a:p>
      </dgm:t>
    </dgm:pt>
    <dgm:pt modelId="{CFEBC585-6630-4373-BDC9-D742F0BCE6E6}" type="parTrans" cxnId="{32608D3B-39FA-466E-8B1F-BB3F83F32C56}">
      <dgm:prSet/>
      <dgm:spPr/>
      <dgm:t>
        <a:bodyPr/>
        <a:lstStyle/>
        <a:p>
          <a:endParaRPr lang="en-GB"/>
        </a:p>
      </dgm:t>
    </dgm:pt>
    <dgm:pt modelId="{3E0FD4A0-0470-41C0-B643-A1B237D70FAC}" type="sibTrans" cxnId="{32608D3B-39FA-466E-8B1F-BB3F83F32C56}">
      <dgm:prSet/>
      <dgm:spPr/>
      <dgm:t>
        <a:bodyPr/>
        <a:lstStyle/>
        <a:p>
          <a:endParaRPr lang="en-GB"/>
        </a:p>
      </dgm:t>
    </dgm:pt>
    <dgm:pt modelId="{461D3AB1-58BE-41F3-9BC9-4BC83C6253F1}">
      <dgm:prSet phldrT="[Text]"/>
      <dgm:spPr>
        <a:solidFill>
          <a:srgbClr val="FFFF00"/>
        </a:solidFill>
        <a:ln>
          <a:noFill/>
        </a:ln>
      </dgm:spPr>
      <dgm:t>
        <a:bodyPr/>
        <a:lstStyle/>
        <a:p>
          <a:r>
            <a:rPr lang="en-GB" dirty="0">
              <a:solidFill>
                <a:schemeClr val="tx1">
                  <a:lumMod val="65000"/>
                </a:schemeClr>
              </a:solidFill>
            </a:rPr>
            <a:t>Working with uncertainty and complexity</a:t>
          </a:r>
        </a:p>
      </dgm:t>
    </dgm:pt>
    <dgm:pt modelId="{2109D294-1FC5-411A-A9B8-6D79C82A50CC}" type="parTrans" cxnId="{6AA28A35-0A9C-45E2-AB6F-CFD49E50633E}">
      <dgm:prSet/>
      <dgm:spPr/>
      <dgm:t>
        <a:bodyPr/>
        <a:lstStyle/>
        <a:p>
          <a:endParaRPr lang="en-GB"/>
        </a:p>
      </dgm:t>
    </dgm:pt>
    <dgm:pt modelId="{4EC0B2AE-4FB5-40DA-AD8D-1AD4AD93C91A}" type="sibTrans" cxnId="{6AA28A35-0A9C-45E2-AB6F-CFD49E50633E}">
      <dgm:prSet/>
      <dgm:spPr/>
      <dgm:t>
        <a:bodyPr/>
        <a:lstStyle/>
        <a:p>
          <a:endParaRPr lang="en-GB"/>
        </a:p>
      </dgm:t>
    </dgm:pt>
    <dgm:pt modelId="{E62672FE-B7B9-40AA-973C-626383FD0443}">
      <dgm:prSet phldrT="[Text]"/>
      <dgm:spPr>
        <a:solidFill>
          <a:srgbClr val="00B050"/>
        </a:solidFill>
        <a:ln>
          <a:noFill/>
        </a:ln>
      </dgm:spPr>
      <dgm:t>
        <a:bodyPr/>
        <a:lstStyle/>
        <a:p>
          <a:r>
            <a:rPr lang="en-GB" dirty="0"/>
            <a:t>Working with partners</a:t>
          </a:r>
        </a:p>
      </dgm:t>
    </dgm:pt>
    <dgm:pt modelId="{E4F0B853-C085-46EC-AC63-88A240CA63D5}" type="parTrans" cxnId="{056C88D3-E044-4E70-AF23-7A8EDE7F2005}">
      <dgm:prSet/>
      <dgm:spPr/>
      <dgm:t>
        <a:bodyPr/>
        <a:lstStyle/>
        <a:p>
          <a:endParaRPr lang="en-GB"/>
        </a:p>
      </dgm:t>
    </dgm:pt>
    <dgm:pt modelId="{DA71FB71-8C76-4F4D-A938-099A933CA098}" type="sibTrans" cxnId="{056C88D3-E044-4E70-AF23-7A8EDE7F2005}">
      <dgm:prSet/>
      <dgm:spPr/>
      <dgm:t>
        <a:bodyPr/>
        <a:lstStyle/>
        <a:p>
          <a:endParaRPr lang="en-GB"/>
        </a:p>
      </dgm:t>
    </dgm:pt>
    <dgm:pt modelId="{0C03AC12-6633-4477-8876-2C31B2207D35}">
      <dgm:prSet phldrT="[Text]"/>
      <dgm:spPr>
        <a:solidFill>
          <a:srgbClr val="0070C0"/>
        </a:solidFill>
        <a:ln>
          <a:noFill/>
        </a:ln>
      </dgm:spPr>
      <dgm:t>
        <a:bodyPr/>
        <a:lstStyle/>
        <a:p>
          <a:r>
            <a:rPr lang="en-GB" dirty="0"/>
            <a:t>Leading improvement</a:t>
          </a:r>
        </a:p>
      </dgm:t>
    </dgm:pt>
    <dgm:pt modelId="{06664E0E-58DD-40A8-8844-49DD1534F8FD}" type="parTrans" cxnId="{E839EB4A-79E8-4DE8-9B1A-FA3947038CC5}">
      <dgm:prSet/>
      <dgm:spPr/>
      <dgm:t>
        <a:bodyPr/>
        <a:lstStyle/>
        <a:p>
          <a:endParaRPr lang="en-GB"/>
        </a:p>
      </dgm:t>
    </dgm:pt>
    <dgm:pt modelId="{7D27D882-9C27-48BC-AB13-54F1A778BAF1}" type="sibTrans" cxnId="{E839EB4A-79E8-4DE8-9B1A-FA3947038CC5}">
      <dgm:prSet/>
      <dgm:spPr/>
      <dgm:t>
        <a:bodyPr/>
        <a:lstStyle/>
        <a:p>
          <a:endParaRPr lang="en-GB"/>
        </a:p>
      </dgm:t>
    </dgm:pt>
    <dgm:pt modelId="{4434AE2E-49A0-4CC4-83C8-E51D07E2C400}" type="pres">
      <dgm:prSet presAssocID="{A0385FCB-2784-4619-AA48-8198AD01C978}" presName="diagram" presStyleCnt="0">
        <dgm:presLayoutVars>
          <dgm:dir/>
          <dgm:resizeHandles val="exact"/>
        </dgm:presLayoutVars>
      </dgm:prSet>
      <dgm:spPr/>
    </dgm:pt>
    <dgm:pt modelId="{C17C3894-B9DB-45D6-8C8D-30C6635CBF10}" type="pres">
      <dgm:prSet presAssocID="{501B61A4-EE97-4F85-9906-73EE09BF3916}" presName="node" presStyleLbl="node1" presStyleIdx="0" presStyleCnt="5">
        <dgm:presLayoutVars>
          <dgm:bulletEnabled val="1"/>
        </dgm:presLayoutVars>
      </dgm:prSet>
      <dgm:spPr/>
    </dgm:pt>
    <dgm:pt modelId="{C293A363-4611-41C3-99F3-23FA0D96F372}" type="pres">
      <dgm:prSet presAssocID="{6593E5FA-BDDB-49F4-A2EC-AE775EC1D922}" presName="sibTrans" presStyleCnt="0"/>
      <dgm:spPr/>
    </dgm:pt>
    <dgm:pt modelId="{05F9DAF1-37E5-4F7C-ADCC-8CF31B41E959}" type="pres">
      <dgm:prSet presAssocID="{EB176C88-5654-41AE-ABA2-0E66FAB27EB9}" presName="node" presStyleLbl="node1" presStyleIdx="1" presStyleCnt="5">
        <dgm:presLayoutVars>
          <dgm:bulletEnabled val="1"/>
        </dgm:presLayoutVars>
      </dgm:prSet>
      <dgm:spPr/>
    </dgm:pt>
    <dgm:pt modelId="{3717B42A-373A-4D6C-A06F-0B09D86E98A9}" type="pres">
      <dgm:prSet presAssocID="{3E0FD4A0-0470-41C0-B643-A1B237D70FAC}" presName="sibTrans" presStyleCnt="0"/>
      <dgm:spPr/>
    </dgm:pt>
    <dgm:pt modelId="{732CFFD8-1A6A-414F-8DB7-6B8F51126D3E}" type="pres">
      <dgm:prSet presAssocID="{461D3AB1-58BE-41F3-9BC9-4BC83C6253F1}" presName="node" presStyleLbl="node1" presStyleIdx="2" presStyleCnt="5">
        <dgm:presLayoutVars>
          <dgm:bulletEnabled val="1"/>
        </dgm:presLayoutVars>
      </dgm:prSet>
      <dgm:spPr/>
    </dgm:pt>
    <dgm:pt modelId="{8E705685-9FEE-463F-86D5-07B220185EDE}" type="pres">
      <dgm:prSet presAssocID="{4EC0B2AE-4FB5-40DA-AD8D-1AD4AD93C91A}" presName="sibTrans" presStyleCnt="0"/>
      <dgm:spPr/>
    </dgm:pt>
    <dgm:pt modelId="{D79900B2-FA77-442B-8DE7-9B4217633DBB}" type="pres">
      <dgm:prSet presAssocID="{E62672FE-B7B9-40AA-973C-626383FD0443}" presName="node" presStyleLbl="node1" presStyleIdx="3" presStyleCnt="5">
        <dgm:presLayoutVars>
          <dgm:bulletEnabled val="1"/>
        </dgm:presLayoutVars>
      </dgm:prSet>
      <dgm:spPr/>
    </dgm:pt>
    <dgm:pt modelId="{5C8D4FFC-3AD6-43AB-B51B-7C1DD8DCA473}" type="pres">
      <dgm:prSet presAssocID="{DA71FB71-8C76-4F4D-A938-099A933CA098}" presName="sibTrans" presStyleCnt="0"/>
      <dgm:spPr/>
    </dgm:pt>
    <dgm:pt modelId="{5550CE91-70BA-4F0F-81EF-C89B32027671}" type="pres">
      <dgm:prSet presAssocID="{0C03AC12-6633-4477-8876-2C31B2207D35}" presName="node" presStyleLbl="node1" presStyleIdx="4" presStyleCnt="5">
        <dgm:presLayoutVars>
          <dgm:bulletEnabled val="1"/>
        </dgm:presLayoutVars>
      </dgm:prSet>
      <dgm:spPr/>
    </dgm:pt>
  </dgm:ptLst>
  <dgm:cxnLst>
    <dgm:cxn modelId="{11D49109-7ADC-4B65-BDA5-2C668961A0BB}" type="presOf" srcId="{501B61A4-EE97-4F85-9906-73EE09BF3916}" destId="{C17C3894-B9DB-45D6-8C8D-30C6635CBF10}" srcOrd="0" destOrd="0" presId="urn:microsoft.com/office/officeart/2005/8/layout/default"/>
    <dgm:cxn modelId="{CF00052E-7E35-4C57-94D1-C3A6AA27C2D7}" type="presOf" srcId="{EB176C88-5654-41AE-ABA2-0E66FAB27EB9}" destId="{05F9DAF1-37E5-4F7C-ADCC-8CF31B41E959}" srcOrd="0" destOrd="0" presId="urn:microsoft.com/office/officeart/2005/8/layout/default"/>
    <dgm:cxn modelId="{6AA28A35-0A9C-45E2-AB6F-CFD49E50633E}" srcId="{A0385FCB-2784-4619-AA48-8198AD01C978}" destId="{461D3AB1-58BE-41F3-9BC9-4BC83C6253F1}" srcOrd="2" destOrd="0" parTransId="{2109D294-1FC5-411A-A9B8-6D79C82A50CC}" sibTransId="{4EC0B2AE-4FB5-40DA-AD8D-1AD4AD93C91A}"/>
    <dgm:cxn modelId="{32608D3B-39FA-466E-8B1F-BB3F83F32C56}" srcId="{A0385FCB-2784-4619-AA48-8198AD01C978}" destId="{EB176C88-5654-41AE-ABA2-0E66FAB27EB9}" srcOrd="1" destOrd="0" parTransId="{CFEBC585-6630-4373-BDC9-D742F0BCE6E6}" sibTransId="{3E0FD4A0-0470-41C0-B643-A1B237D70FAC}"/>
    <dgm:cxn modelId="{E839EB4A-79E8-4DE8-9B1A-FA3947038CC5}" srcId="{A0385FCB-2784-4619-AA48-8198AD01C978}" destId="{0C03AC12-6633-4477-8876-2C31B2207D35}" srcOrd="4" destOrd="0" parTransId="{06664E0E-58DD-40A8-8844-49DD1534F8FD}" sibTransId="{7D27D882-9C27-48BC-AB13-54F1A778BAF1}"/>
    <dgm:cxn modelId="{755D6552-7DF9-4D60-B8B4-C5532EEFFBDD}" type="presOf" srcId="{461D3AB1-58BE-41F3-9BC9-4BC83C6253F1}" destId="{732CFFD8-1A6A-414F-8DB7-6B8F51126D3E}" srcOrd="0" destOrd="0" presId="urn:microsoft.com/office/officeart/2005/8/layout/default"/>
    <dgm:cxn modelId="{5CBA537D-D301-413F-8A9D-8EF8132CAF8F}" type="presOf" srcId="{E62672FE-B7B9-40AA-973C-626383FD0443}" destId="{D79900B2-FA77-442B-8DE7-9B4217633DBB}" srcOrd="0" destOrd="0" presId="urn:microsoft.com/office/officeart/2005/8/layout/default"/>
    <dgm:cxn modelId="{BB74C5C1-5867-4A96-93E5-689BF5FBD55D}" srcId="{A0385FCB-2784-4619-AA48-8198AD01C978}" destId="{501B61A4-EE97-4F85-9906-73EE09BF3916}" srcOrd="0" destOrd="0" parTransId="{7759021C-2501-4FD1-B586-8589283FE411}" sibTransId="{6593E5FA-BDDB-49F4-A2EC-AE775EC1D922}"/>
    <dgm:cxn modelId="{056C88D3-E044-4E70-AF23-7A8EDE7F2005}" srcId="{A0385FCB-2784-4619-AA48-8198AD01C978}" destId="{E62672FE-B7B9-40AA-973C-626383FD0443}" srcOrd="3" destOrd="0" parTransId="{E4F0B853-C085-46EC-AC63-88A240CA63D5}" sibTransId="{DA71FB71-8C76-4F4D-A938-099A933CA098}"/>
    <dgm:cxn modelId="{538F4BEE-B8DC-4574-A89F-BEC3194FEBC1}" type="presOf" srcId="{A0385FCB-2784-4619-AA48-8198AD01C978}" destId="{4434AE2E-49A0-4CC4-83C8-E51D07E2C400}" srcOrd="0" destOrd="0" presId="urn:microsoft.com/office/officeart/2005/8/layout/default"/>
    <dgm:cxn modelId="{4D9AAEF4-56F1-4912-8FA3-F1C99EC59B66}" type="presOf" srcId="{0C03AC12-6633-4477-8876-2C31B2207D35}" destId="{5550CE91-70BA-4F0F-81EF-C89B32027671}" srcOrd="0" destOrd="0" presId="urn:microsoft.com/office/officeart/2005/8/layout/default"/>
    <dgm:cxn modelId="{25E6ABA1-1E19-4BA4-A360-2D0EB45D3646}" type="presParOf" srcId="{4434AE2E-49A0-4CC4-83C8-E51D07E2C400}" destId="{C17C3894-B9DB-45D6-8C8D-30C6635CBF10}" srcOrd="0" destOrd="0" presId="urn:microsoft.com/office/officeart/2005/8/layout/default"/>
    <dgm:cxn modelId="{C192F73A-91FC-44AF-A040-B215A005FE94}" type="presParOf" srcId="{4434AE2E-49A0-4CC4-83C8-E51D07E2C400}" destId="{C293A363-4611-41C3-99F3-23FA0D96F372}" srcOrd="1" destOrd="0" presId="urn:microsoft.com/office/officeart/2005/8/layout/default"/>
    <dgm:cxn modelId="{38E6033B-BFDE-4C3A-9A80-24CA7AD6E4B3}" type="presParOf" srcId="{4434AE2E-49A0-4CC4-83C8-E51D07E2C400}" destId="{05F9DAF1-37E5-4F7C-ADCC-8CF31B41E959}" srcOrd="2" destOrd="0" presId="urn:microsoft.com/office/officeart/2005/8/layout/default"/>
    <dgm:cxn modelId="{DC5FBBBA-A17B-44BA-99F0-0D10CC54DF6E}" type="presParOf" srcId="{4434AE2E-49A0-4CC4-83C8-E51D07E2C400}" destId="{3717B42A-373A-4D6C-A06F-0B09D86E98A9}" srcOrd="3" destOrd="0" presId="urn:microsoft.com/office/officeart/2005/8/layout/default"/>
    <dgm:cxn modelId="{E149FEB8-DA21-48E0-9114-30D81C97B2C3}" type="presParOf" srcId="{4434AE2E-49A0-4CC4-83C8-E51D07E2C400}" destId="{732CFFD8-1A6A-414F-8DB7-6B8F51126D3E}" srcOrd="4" destOrd="0" presId="urn:microsoft.com/office/officeart/2005/8/layout/default"/>
    <dgm:cxn modelId="{0B86688B-35FF-4E55-994B-574CEDE6CA33}" type="presParOf" srcId="{4434AE2E-49A0-4CC4-83C8-E51D07E2C400}" destId="{8E705685-9FEE-463F-86D5-07B220185EDE}" srcOrd="5" destOrd="0" presId="urn:microsoft.com/office/officeart/2005/8/layout/default"/>
    <dgm:cxn modelId="{2ECBE272-DFFD-4D2E-8B0B-2EA62BB6D9D6}" type="presParOf" srcId="{4434AE2E-49A0-4CC4-83C8-E51D07E2C400}" destId="{D79900B2-FA77-442B-8DE7-9B4217633DBB}" srcOrd="6" destOrd="0" presId="urn:microsoft.com/office/officeart/2005/8/layout/default"/>
    <dgm:cxn modelId="{AA9A693B-0E95-4ACD-A114-7FAF19332789}" type="presParOf" srcId="{4434AE2E-49A0-4CC4-83C8-E51D07E2C400}" destId="{5C8D4FFC-3AD6-43AB-B51B-7C1DD8DCA473}" srcOrd="7" destOrd="0" presId="urn:microsoft.com/office/officeart/2005/8/layout/default"/>
    <dgm:cxn modelId="{09DC0EF6-09D1-451B-B261-E61E632580A9}" type="presParOf" srcId="{4434AE2E-49A0-4CC4-83C8-E51D07E2C400}" destId="{5550CE91-70BA-4F0F-81EF-C89B32027671}"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E16689-C824-41BA-B769-ED4C06BBA707}"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GB"/>
        </a:p>
      </dgm:t>
    </dgm:pt>
    <dgm:pt modelId="{955F1264-A78E-49D3-A657-07683B4F707D}">
      <dgm:prSet phldrT="[Text]"/>
      <dgm:spPr>
        <a:solidFill>
          <a:srgbClr val="7030A0"/>
        </a:solidFill>
        <a:ln>
          <a:noFill/>
        </a:ln>
      </dgm:spPr>
      <dgm:t>
        <a:bodyPr/>
        <a:lstStyle/>
        <a:p>
          <a:r>
            <a:rPr lang="en-GB" dirty="0"/>
            <a:t>Personal Qualities</a:t>
          </a:r>
        </a:p>
      </dgm:t>
    </dgm:pt>
    <dgm:pt modelId="{B42B8ECF-30C4-43F5-8A27-221BBB72D4C5}" type="parTrans" cxnId="{105C2485-6DBC-407A-A77C-BE9474B4A3F6}">
      <dgm:prSet/>
      <dgm:spPr/>
      <dgm:t>
        <a:bodyPr/>
        <a:lstStyle/>
        <a:p>
          <a:endParaRPr lang="en-GB"/>
        </a:p>
      </dgm:t>
    </dgm:pt>
    <dgm:pt modelId="{FAC54C4C-1880-493E-AAEA-3974B3AA355D}" type="sibTrans" cxnId="{105C2485-6DBC-407A-A77C-BE9474B4A3F6}">
      <dgm:prSet/>
      <dgm:spPr/>
      <dgm:t>
        <a:bodyPr/>
        <a:lstStyle/>
        <a:p>
          <a:endParaRPr lang="en-GB"/>
        </a:p>
      </dgm:t>
    </dgm:pt>
    <dgm:pt modelId="{088E1283-839A-4155-BA20-E40FCE23AB9E}">
      <dgm:prSet phldrT="[Text]"/>
      <dgm:spPr>
        <a:solidFill>
          <a:srgbClr val="FF0000"/>
        </a:solidFill>
        <a:ln>
          <a:noFill/>
        </a:ln>
      </dgm:spPr>
      <dgm:t>
        <a:bodyPr/>
        <a:lstStyle/>
        <a:p>
          <a:r>
            <a:rPr lang="en-GB" dirty="0"/>
            <a:t>Is open, honest and driven by a string moral purpose</a:t>
          </a:r>
        </a:p>
      </dgm:t>
    </dgm:pt>
    <dgm:pt modelId="{96DFE648-2C82-4E15-94E0-AE9B860CEB2F}" type="parTrans" cxnId="{09E528BD-ED43-4EFD-94FB-E3D0CF9FC0D2}">
      <dgm:prSet/>
      <dgm:spPr>
        <a:solidFill>
          <a:srgbClr val="CCCCFF"/>
        </a:solidFill>
      </dgm:spPr>
      <dgm:t>
        <a:bodyPr/>
        <a:lstStyle/>
        <a:p>
          <a:endParaRPr lang="en-GB"/>
        </a:p>
      </dgm:t>
    </dgm:pt>
    <dgm:pt modelId="{F9F136BE-371D-44A6-BF08-1B3B063F9D89}" type="sibTrans" cxnId="{09E528BD-ED43-4EFD-94FB-E3D0CF9FC0D2}">
      <dgm:prSet/>
      <dgm:spPr/>
      <dgm:t>
        <a:bodyPr/>
        <a:lstStyle/>
        <a:p>
          <a:endParaRPr lang="en-GB"/>
        </a:p>
      </dgm:t>
    </dgm:pt>
    <dgm:pt modelId="{472070C4-887B-4ACA-A6CB-52285728E704}">
      <dgm:prSet phldrT="[Text]"/>
      <dgm:spPr>
        <a:solidFill>
          <a:srgbClr val="FF9900"/>
        </a:solidFill>
        <a:ln>
          <a:noFill/>
        </a:ln>
      </dgm:spPr>
      <dgm:t>
        <a:bodyPr/>
        <a:lstStyle/>
        <a:p>
          <a:r>
            <a:rPr lang="en-GB" dirty="0"/>
            <a:t>Has personal resilience, tenacity and humour</a:t>
          </a:r>
        </a:p>
      </dgm:t>
    </dgm:pt>
    <dgm:pt modelId="{C0B9A844-7B45-4D32-AA33-246EA60262C5}" type="parTrans" cxnId="{184CEB8F-A540-4C45-AA99-FAF188403C89}">
      <dgm:prSet/>
      <dgm:spPr>
        <a:solidFill>
          <a:srgbClr val="CCCCFF"/>
        </a:solidFill>
      </dgm:spPr>
      <dgm:t>
        <a:bodyPr/>
        <a:lstStyle/>
        <a:p>
          <a:endParaRPr lang="en-GB"/>
        </a:p>
      </dgm:t>
    </dgm:pt>
    <dgm:pt modelId="{20C0F613-6658-4DC8-A6E5-A3D01E76E58C}" type="sibTrans" cxnId="{184CEB8F-A540-4C45-AA99-FAF188403C89}">
      <dgm:prSet/>
      <dgm:spPr/>
      <dgm:t>
        <a:bodyPr/>
        <a:lstStyle/>
        <a:p>
          <a:endParaRPr lang="en-GB"/>
        </a:p>
      </dgm:t>
    </dgm:pt>
    <dgm:pt modelId="{4DF54276-4831-40E4-BC32-0466B54776F1}">
      <dgm:prSet phldrT="[Text]"/>
      <dgm:spPr>
        <a:solidFill>
          <a:srgbClr val="FFFF00"/>
        </a:solidFill>
        <a:ln>
          <a:noFill/>
        </a:ln>
      </dgm:spPr>
      <dgm:t>
        <a:bodyPr/>
        <a:lstStyle/>
        <a:p>
          <a:r>
            <a:rPr lang="en-GB">
              <a:solidFill>
                <a:schemeClr val="tx1">
                  <a:lumMod val="65000"/>
                </a:schemeClr>
              </a:solidFill>
            </a:rPr>
            <a:t>Has a strong sense of self and an openness to possibilities</a:t>
          </a:r>
          <a:endParaRPr lang="en-GB" dirty="0">
            <a:solidFill>
              <a:schemeClr val="tx1">
                <a:lumMod val="65000"/>
              </a:schemeClr>
            </a:solidFill>
          </a:endParaRPr>
        </a:p>
      </dgm:t>
    </dgm:pt>
    <dgm:pt modelId="{200076E0-B454-4CB6-B50C-2771A65E2D03}" type="parTrans" cxnId="{FCA43002-72CF-4653-9C8D-FDAA6BC980D4}">
      <dgm:prSet/>
      <dgm:spPr>
        <a:solidFill>
          <a:srgbClr val="CCCCFF"/>
        </a:solidFill>
      </dgm:spPr>
      <dgm:t>
        <a:bodyPr/>
        <a:lstStyle/>
        <a:p>
          <a:endParaRPr lang="en-GB"/>
        </a:p>
      </dgm:t>
    </dgm:pt>
    <dgm:pt modelId="{D7080C2F-CB5F-40F5-BD20-D3DAAAC36B42}" type="sibTrans" cxnId="{FCA43002-72CF-4653-9C8D-FDAA6BC980D4}">
      <dgm:prSet/>
      <dgm:spPr/>
      <dgm:t>
        <a:bodyPr/>
        <a:lstStyle/>
        <a:p>
          <a:endParaRPr lang="en-GB"/>
        </a:p>
      </dgm:t>
    </dgm:pt>
    <dgm:pt modelId="{C7E936E9-C6A6-44C1-8B79-F8E6F90908FA}">
      <dgm:prSet phldrT="[Text]"/>
      <dgm:spPr>
        <a:solidFill>
          <a:srgbClr val="00B050"/>
        </a:solidFill>
        <a:ln>
          <a:noFill/>
        </a:ln>
      </dgm:spPr>
      <dgm:t>
        <a:bodyPr/>
        <a:lstStyle/>
        <a:p>
          <a:r>
            <a:rPr lang="en-GB" dirty="0"/>
            <a:t>Has both the confidence and humility to seek out and utilise support, neither feeling a pressure to always be the expert nor struggling with ‘imposter syndrome’</a:t>
          </a:r>
        </a:p>
      </dgm:t>
    </dgm:pt>
    <dgm:pt modelId="{57B8189C-1DA9-4F7B-9D06-827F154F1BFD}" type="parTrans" cxnId="{D60E2DE1-1C42-4B27-A279-67CF9EA8B1D7}">
      <dgm:prSet/>
      <dgm:spPr>
        <a:solidFill>
          <a:srgbClr val="CCCCFF"/>
        </a:solidFill>
      </dgm:spPr>
      <dgm:t>
        <a:bodyPr/>
        <a:lstStyle/>
        <a:p>
          <a:endParaRPr lang="en-GB"/>
        </a:p>
      </dgm:t>
    </dgm:pt>
    <dgm:pt modelId="{E3A48878-93CE-4744-808C-25AA67947828}" type="sibTrans" cxnId="{D60E2DE1-1C42-4B27-A279-67CF9EA8B1D7}">
      <dgm:prSet/>
      <dgm:spPr/>
      <dgm:t>
        <a:bodyPr/>
        <a:lstStyle/>
        <a:p>
          <a:endParaRPr lang="en-GB"/>
        </a:p>
      </dgm:t>
    </dgm:pt>
    <dgm:pt modelId="{F292D60B-CB5D-4059-9362-23C44F31E8A8}">
      <dgm:prSet phldrT="[Text]"/>
      <dgm:spPr>
        <a:solidFill>
          <a:srgbClr val="0070C0"/>
        </a:solidFill>
        <a:ln>
          <a:noFill/>
        </a:ln>
      </dgm:spPr>
      <dgm:t>
        <a:bodyPr/>
        <a:lstStyle/>
        <a:p>
          <a:r>
            <a:rPr lang="en-GB" dirty="0"/>
            <a:t>Is knowledgeable with an interest to build on this to learn continuously</a:t>
          </a:r>
        </a:p>
      </dgm:t>
    </dgm:pt>
    <dgm:pt modelId="{52F76398-A19B-4FEE-A7EE-81EF2C8FCF52}" type="parTrans" cxnId="{46842C9B-CA49-459C-A389-BFE5A8D8CEF6}">
      <dgm:prSet/>
      <dgm:spPr>
        <a:solidFill>
          <a:srgbClr val="CCCCFF"/>
        </a:solidFill>
      </dgm:spPr>
      <dgm:t>
        <a:bodyPr/>
        <a:lstStyle/>
        <a:p>
          <a:endParaRPr lang="en-GB"/>
        </a:p>
      </dgm:t>
    </dgm:pt>
    <dgm:pt modelId="{AED4D83F-FBB2-4073-9145-68170AA1C897}" type="sibTrans" cxnId="{46842C9B-CA49-459C-A389-BFE5A8D8CEF6}">
      <dgm:prSet/>
      <dgm:spPr/>
      <dgm:t>
        <a:bodyPr/>
        <a:lstStyle/>
        <a:p>
          <a:endParaRPr lang="en-GB"/>
        </a:p>
      </dgm:t>
    </dgm:pt>
    <dgm:pt modelId="{7A83B0F9-C9B8-4A96-B9FE-69601DD5D124}" type="pres">
      <dgm:prSet presAssocID="{69E16689-C824-41BA-B769-ED4C06BBA707}" presName="cycle" presStyleCnt="0">
        <dgm:presLayoutVars>
          <dgm:chMax val="1"/>
          <dgm:dir/>
          <dgm:animLvl val="ctr"/>
          <dgm:resizeHandles val="exact"/>
        </dgm:presLayoutVars>
      </dgm:prSet>
      <dgm:spPr/>
    </dgm:pt>
    <dgm:pt modelId="{AFE904CA-7A3E-4BD6-AE2D-76D7D8F89CF3}" type="pres">
      <dgm:prSet presAssocID="{955F1264-A78E-49D3-A657-07683B4F707D}" presName="centerShape" presStyleLbl="node0" presStyleIdx="0" presStyleCnt="1"/>
      <dgm:spPr/>
    </dgm:pt>
    <dgm:pt modelId="{8E3E568B-A350-47D6-821C-03A2DF49B373}" type="pres">
      <dgm:prSet presAssocID="{96DFE648-2C82-4E15-94E0-AE9B860CEB2F}" presName="parTrans" presStyleLbl="bgSibTrans2D1" presStyleIdx="0" presStyleCnt="5"/>
      <dgm:spPr/>
    </dgm:pt>
    <dgm:pt modelId="{FD175792-5933-49DA-A893-3E1207C4DAFF}" type="pres">
      <dgm:prSet presAssocID="{088E1283-839A-4155-BA20-E40FCE23AB9E}" presName="node" presStyleLbl="node1" presStyleIdx="0" presStyleCnt="5">
        <dgm:presLayoutVars>
          <dgm:bulletEnabled val="1"/>
        </dgm:presLayoutVars>
      </dgm:prSet>
      <dgm:spPr/>
    </dgm:pt>
    <dgm:pt modelId="{2EDC295D-11B0-49FD-A636-B3017807CF3E}" type="pres">
      <dgm:prSet presAssocID="{C0B9A844-7B45-4D32-AA33-246EA60262C5}" presName="parTrans" presStyleLbl="bgSibTrans2D1" presStyleIdx="1" presStyleCnt="5"/>
      <dgm:spPr/>
    </dgm:pt>
    <dgm:pt modelId="{6776EB30-CC03-443F-91F0-93217FA7A68A}" type="pres">
      <dgm:prSet presAssocID="{472070C4-887B-4ACA-A6CB-52285728E704}" presName="node" presStyleLbl="node1" presStyleIdx="1" presStyleCnt="5">
        <dgm:presLayoutVars>
          <dgm:bulletEnabled val="1"/>
        </dgm:presLayoutVars>
      </dgm:prSet>
      <dgm:spPr/>
    </dgm:pt>
    <dgm:pt modelId="{E7B7AC6F-6BB6-448D-A06F-623C1F757097}" type="pres">
      <dgm:prSet presAssocID="{200076E0-B454-4CB6-B50C-2771A65E2D03}" presName="parTrans" presStyleLbl="bgSibTrans2D1" presStyleIdx="2" presStyleCnt="5"/>
      <dgm:spPr/>
    </dgm:pt>
    <dgm:pt modelId="{81FC4931-389F-4CFD-8A62-223F609CEE3C}" type="pres">
      <dgm:prSet presAssocID="{4DF54276-4831-40E4-BC32-0466B54776F1}" presName="node" presStyleLbl="node1" presStyleIdx="2" presStyleCnt="5">
        <dgm:presLayoutVars>
          <dgm:bulletEnabled val="1"/>
        </dgm:presLayoutVars>
      </dgm:prSet>
      <dgm:spPr/>
    </dgm:pt>
    <dgm:pt modelId="{B804BA97-0866-484A-94A9-B675B3FF1855}" type="pres">
      <dgm:prSet presAssocID="{57B8189C-1DA9-4F7B-9D06-827F154F1BFD}" presName="parTrans" presStyleLbl="bgSibTrans2D1" presStyleIdx="3" presStyleCnt="5"/>
      <dgm:spPr/>
    </dgm:pt>
    <dgm:pt modelId="{976AA089-E134-4F67-874A-957E1A278E10}" type="pres">
      <dgm:prSet presAssocID="{C7E936E9-C6A6-44C1-8B79-F8E6F90908FA}" presName="node" presStyleLbl="node1" presStyleIdx="3" presStyleCnt="5">
        <dgm:presLayoutVars>
          <dgm:bulletEnabled val="1"/>
        </dgm:presLayoutVars>
      </dgm:prSet>
      <dgm:spPr/>
    </dgm:pt>
    <dgm:pt modelId="{BA98094A-CE5C-47E3-B216-533E1BBF8EFF}" type="pres">
      <dgm:prSet presAssocID="{52F76398-A19B-4FEE-A7EE-81EF2C8FCF52}" presName="parTrans" presStyleLbl="bgSibTrans2D1" presStyleIdx="4" presStyleCnt="5"/>
      <dgm:spPr/>
    </dgm:pt>
    <dgm:pt modelId="{0B368BB5-FD6B-4397-BA7F-298737B6AF81}" type="pres">
      <dgm:prSet presAssocID="{F292D60B-CB5D-4059-9362-23C44F31E8A8}" presName="node" presStyleLbl="node1" presStyleIdx="4" presStyleCnt="5">
        <dgm:presLayoutVars>
          <dgm:bulletEnabled val="1"/>
        </dgm:presLayoutVars>
      </dgm:prSet>
      <dgm:spPr/>
    </dgm:pt>
  </dgm:ptLst>
  <dgm:cxnLst>
    <dgm:cxn modelId="{90357D01-7623-444F-8E59-23567A4CE3D0}" type="presOf" srcId="{96DFE648-2C82-4E15-94E0-AE9B860CEB2F}" destId="{8E3E568B-A350-47D6-821C-03A2DF49B373}" srcOrd="0" destOrd="0" presId="urn:microsoft.com/office/officeart/2005/8/layout/radial4"/>
    <dgm:cxn modelId="{FCA43002-72CF-4653-9C8D-FDAA6BC980D4}" srcId="{955F1264-A78E-49D3-A657-07683B4F707D}" destId="{4DF54276-4831-40E4-BC32-0466B54776F1}" srcOrd="2" destOrd="0" parTransId="{200076E0-B454-4CB6-B50C-2771A65E2D03}" sibTransId="{D7080C2F-CB5F-40F5-BD20-D3DAAAC36B42}"/>
    <dgm:cxn modelId="{C9E4255E-0AA4-41F0-925C-542393F5106B}" type="presOf" srcId="{955F1264-A78E-49D3-A657-07683B4F707D}" destId="{AFE904CA-7A3E-4BD6-AE2D-76D7D8F89CF3}" srcOrd="0" destOrd="0" presId="urn:microsoft.com/office/officeart/2005/8/layout/radial4"/>
    <dgm:cxn modelId="{3BAEEC42-3672-4253-98E3-8534F72DAC22}" type="presOf" srcId="{C0B9A844-7B45-4D32-AA33-246EA60262C5}" destId="{2EDC295D-11B0-49FD-A636-B3017807CF3E}" srcOrd="0" destOrd="0" presId="urn:microsoft.com/office/officeart/2005/8/layout/radial4"/>
    <dgm:cxn modelId="{6F33E166-07B5-45C4-9E44-50B7CA0E18BD}" type="presOf" srcId="{088E1283-839A-4155-BA20-E40FCE23AB9E}" destId="{FD175792-5933-49DA-A893-3E1207C4DAFF}" srcOrd="0" destOrd="0" presId="urn:microsoft.com/office/officeart/2005/8/layout/radial4"/>
    <dgm:cxn modelId="{CDC0CF68-3E97-4A83-A68F-C878284E12E5}" type="presOf" srcId="{52F76398-A19B-4FEE-A7EE-81EF2C8FCF52}" destId="{BA98094A-CE5C-47E3-B216-533E1BBF8EFF}" srcOrd="0" destOrd="0" presId="urn:microsoft.com/office/officeart/2005/8/layout/radial4"/>
    <dgm:cxn modelId="{D6507970-7493-4A99-8CA5-E5FC2BC5A880}" type="presOf" srcId="{200076E0-B454-4CB6-B50C-2771A65E2D03}" destId="{E7B7AC6F-6BB6-448D-A06F-623C1F757097}" srcOrd="0" destOrd="0" presId="urn:microsoft.com/office/officeart/2005/8/layout/radial4"/>
    <dgm:cxn modelId="{217C6C76-B477-4C3C-A252-3D07A29D0A7E}" type="presOf" srcId="{F292D60B-CB5D-4059-9362-23C44F31E8A8}" destId="{0B368BB5-FD6B-4397-BA7F-298737B6AF81}" srcOrd="0" destOrd="0" presId="urn:microsoft.com/office/officeart/2005/8/layout/radial4"/>
    <dgm:cxn modelId="{105C2485-6DBC-407A-A77C-BE9474B4A3F6}" srcId="{69E16689-C824-41BA-B769-ED4C06BBA707}" destId="{955F1264-A78E-49D3-A657-07683B4F707D}" srcOrd="0" destOrd="0" parTransId="{B42B8ECF-30C4-43F5-8A27-221BBB72D4C5}" sibTransId="{FAC54C4C-1880-493E-AAEA-3974B3AA355D}"/>
    <dgm:cxn modelId="{3E7F168C-F3EE-4375-A3D3-401C75526F68}" type="presOf" srcId="{69E16689-C824-41BA-B769-ED4C06BBA707}" destId="{7A83B0F9-C9B8-4A96-B9FE-69601DD5D124}" srcOrd="0" destOrd="0" presId="urn:microsoft.com/office/officeart/2005/8/layout/radial4"/>
    <dgm:cxn modelId="{184CEB8F-A540-4C45-AA99-FAF188403C89}" srcId="{955F1264-A78E-49D3-A657-07683B4F707D}" destId="{472070C4-887B-4ACA-A6CB-52285728E704}" srcOrd="1" destOrd="0" parTransId="{C0B9A844-7B45-4D32-AA33-246EA60262C5}" sibTransId="{20C0F613-6658-4DC8-A6E5-A3D01E76E58C}"/>
    <dgm:cxn modelId="{83947094-A9E4-458B-8150-AA15B3ECCE3F}" type="presOf" srcId="{472070C4-887B-4ACA-A6CB-52285728E704}" destId="{6776EB30-CC03-443F-91F0-93217FA7A68A}" srcOrd="0" destOrd="0" presId="urn:microsoft.com/office/officeart/2005/8/layout/radial4"/>
    <dgm:cxn modelId="{46842C9B-CA49-459C-A389-BFE5A8D8CEF6}" srcId="{955F1264-A78E-49D3-A657-07683B4F707D}" destId="{F292D60B-CB5D-4059-9362-23C44F31E8A8}" srcOrd="4" destOrd="0" parTransId="{52F76398-A19B-4FEE-A7EE-81EF2C8FCF52}" sibTransId="{AED4D83F-FBB2-4073-9145-68170AA1C897}"/>
    <dgm:cxn modelId="{91C53EB5-5496-44A1-8312-4E862069B59B}" type="presOf" srcId="{4DF54276-4831-40E4-BC32-0466B54776F1}" destId="{81FC4931-389F-4CFD-8A62-223F609CEE3C}" srcOrd="0" destOrd="0" presId="urn:microsoft.com/office/officeart/2005/8/layout/radial4"/>
    <dgm:cxn modelId="{09E528BD-ED43-4EFD-94FB-E3D0CF9FC0D2}" srcId="{955F1264-A78E-49D3-A657-07683B4F707D}" destId="{088E1283-839A-4155-BA20-E40FCE23AB9E}" srcOrd="0" destOrd="0" parTransId="{96DFE648-2C82-4E15-94E0-AE9B860CEB2F}" sibTransId="{F9F136BE-371D-44A6-BF08-1B3B063F9D89}"/>
    <dgm:cxn modelId="{7ACC95C0-F9D7-4C2A-891E-7DABE6F29BFA}" type="presOf" srcId="{C7E936E9-C6A6-44C1-8B79-F8E6F90908FA}" destId="{976AA089-E134-4F67-874A-957E1A278E10}" srcOrd="0" destOrd="0" presId="urn:microsoft.com/office/officeart/2005/8/layout/radial4"/>
    <dgm:cxn modelId="{3C7A87D4-83BA-4E06-BF40-F084A5FECAAC}" type="presOf" srcId="{57B8189C-1DA9-4F7B-9D06-827F154F1BFD}" destId="{B804BA97-0866-484A-94A9-B675B3FF1855}" srcOrd="0" destOrd="0" presId="urn:microsoft.com/office/officeart/2005/8/layout/radial4"/>
    <dgm:cxn modelId="{D60E2DE1-1C42-4B27-A279-67CF9EA8B1D7}" srcId="{955F1264-A78E-49D3-A657-07683B4F707D}" destId="{C7E936E9-C6A6-44C1-8B79-F8E6F90908FA}" srcOrd="3" destOrd="0" parTransId="{57B8189C-1DA9-4F7B-9D06-827F154F1BFD}" sibTransId="{E3A48878-93CE-4744-808C-25AA67947828}"/>
    <dgm:cxn modelId="{1FF797A1-621D-4DE8-AFBC-31983C7157E1}" type="presParOf" srcId="{7A83B0F9-C9B8-4A96-B9FE-69601DD5D124}" destId="{AFE904CA-7A3E-4BD6-AE2D-76D7D8F89CF3}" srcOrd="0" destOrd="0" presId="urn:microsoft.com/office/officeart/2005/8/layout/radial4"/>
    <dgm:cxn modelId="{F66D9BE4-3CB7-4AF8-A1AD-924EF19E2127}" type="presParOf" srcId="{7A83B0F9-C9B8-4A96-B9FE-69601DD5D124}" destId="{8E3E568B-A350-47D6-821C-03A2DF49B373}" srcOrd="1" destOrd="0" presId="urn:microsoft.com/office/officeart/2005/8/layout/radial4"/>
    <dgm:cxn modelId="{FC5F153B-E7BC-4A95-855C-B376B5457623}" type="presParOf" srcId="{7A83B0F9-C9B8-4A96-B9FE-69601DD5D124}" destId="{FD175792-5933-49DA-A893-3E1207C4DAFF}" srcOrd="2" destOrd="0" presId="urn:microsoft.com/office/officeart/2005/8/layout/radial4"/>
    <dgm:cxn modelId="{1A9A18B7-80C8-4A41-BC4A-642EB98BE6B7}" type="presParOf" srcId="{7A83B0F9-C9B8-4A96-B9FE-69601DD5D124}" destId="{2EDC295D-11B0-49FD-A636-B3017807CF3E}" srcOrd="3" destOrd="0" presId="urn:microsoft.com/office/officeart/2005/8/layout/radial4"/>
    <dgm:cxn modelId="{2E66CB9D-F663-4FDF-A346-3C436AAD1775}" type="presParOf" srcId="{7A83B0F9-C9B8-4A96-B9FE-69601DD5D124}" destId="{6776EB30-CC03-443F-91F0-93217FA7A68A}" srcOrd="4" destOrd="0" presId="urn:microsoft.com/office/officeart/2005/8/layout/radial4"/>
    <dgm:cxn modelId="{95878819-F967-4106-995B-E268E8064910}" type="presParOf" srcId="{7A83B0F9-C9B8-4A96-B9FE-69601DD5D124}" destId="{E7B7AC6F-6BB6-448D-A06F-623C1F757097}" srcOrd="5" destOrd="0" presId="urn:microsoft.com/office/officeart/2005/8/layout/radial4"/>
    <dgm:cxn modelId="{FB5DC6ED-B832-45D8-98EA-A48ECA594C1B}" type="presParOf" srcId="{7A83B0F9-C9B8-4A96-B9FE-69601DD5D124}" destId="{81FC4931-389F-4CFD-8A62-223F609CEE3C}" srcOrd="6" destOrd="0" presId="urn:microsoft.com/office/officeart/2005/8/layout/radial4"/>
    <dgm:cxn modelId="{D663DCFD-7122-4C19-A1F3-9B35913FDD6E}" type="presParOf" srcId="{7A83B0F9-C9B8-4A96-B9FE-69601DD5D124}" destId="{B804BA97-0866-484A-94A9-B675B3FF1855}" srcOrd="7" destOrd="0" presId="urn:microsoft.com/office/officeart/2005/8/layout/radial4"/>
    <dgm:cxn modelId="{23138A25-A404-4EF6-A216-E02438991F49}" type="presParOf" srcId="{7A83B0F9-C9B8-4A96-B9FE-69601DD5D124}" destId="{976AA089-E134-4F67-874A-957E1A278E10}" srcOrd="8" destOrd="0" presId="urn:microsoft.com/office/officeart/2005/8/layout/radial4"/>
    <dgm:cxn modelId="{FD675A24-EBF2-4EB9-9314-F2643E139B79}" type="presParOf" srcId="{7A83B0F9-C9B8-4A96-B9FE-69601DD5D124}" destId="{BA98094A-CE5C-47E3-B216-533E1BBF8EFF}" srcOrd="9" destOrd="0" presId="urn:microsoft.com/office/officeart/2005/8/layout/radial4"/>
    <dgm:cxn modelId="{E5F663FF-C013-47DF-924F-21BBD42A50CC}" type="presParOf" srcId="{7A83B0F9-C9B8-4A96-B9FE-69601DD5D124}" destId="{0B368BB5-FD6B-4397-BA7F-298737B6AF81}"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05DFFA0-1E0C-4ED2-B87A-ADDC4C0AE981}" type="doc">
      <dgm:prSet loTypeId="urn:microsoft.com/office/officeart/2011/layout/HexagonRadial" loCatId="cycle" qsTypeId="urn:microsoft.com/office/officeart/2005/8/quickstyle/3d3" qsCatId="3D" csTypeId="urn:microsoft.com/office/officeart/2005/8/colors/colorful1" csCatId="colorful" phldr="1"/>
      <dgm:spPr/>
      <dgm:t>
        <a:bodyPr/>
        <a:lstStyle/>
        <a:p>
          <a:endParaRPr lang="en-GB"/>
        </a:p>
      </dgm:t>
    </dgm:pt>
    <dgm:pt modelId="{6036D70E-4F45-4987-976E-D1C250438107}">
      <dgm:prSet phldrT="[Text]"/>
      <dgm:spPr/>
      <dgm:t>
        <a:bodyPr/>
        <a:lstStyle/>
        <a:p>
          <a:r>
            <a:rPr lang="en-GB" dirty="0"/>
            <a:t>Effective leaders</a:t>
          </a:r>
        </a:p>
      </dgm:t>
    </dgm:pt>
    <dgm:pt modelId="{0B4E9A42-E5D6-42F6-8435-8EA7A3022EAE}" type="parTrans" cxnId="{31C2C806-0200-4666-A862-7492B38403C0}">
      <dgm:prSet/>
      <dgm:spPr/>
      <dgm:t>
        <a:bodyPr/>
        <a:lstStyle/>
        <a:p>
          <a:endParaRPr lang="en-GB"/>
        </a:p>
      </dgm:t>
    </dgm:pt>
    <dgm:pt modelId="{7731C1F2-8B97-4609-B8EE-3627A4A51081}" type="sibTrans" cxnId="{31C2C806-0200-4666-A862-7492B38403C0}">
      <dgm:prSet/>
      <dgm:spPr/>
      <dgm:t>
        <a:bodyPr/>
        <a:lstStyle/>
        <a:p>
          <a:endParaRPr lang="en-GB"/>
        </a:p>
      </dgm:t>
    </dgm:pt>
    <dgm:pt modelId="{E9230512-8CF7-4E6D-924D-B1844EF4564A}">
      <dgm:prSet phldrT="[Text]"/>
      <dgm:spPr/>
      <dgm:t>
        <a:bodyPr/>
        <a:lstStyle/>
        <a:p>
          <a:r>
            <a:rPr lang="en-GB" dirty="0"/>
            <a:t>humility</a:t>
          </a:r>
        </a:p>
      </dgm:t>
    </dgm:pt>
    <dgm:pt modelId="{5991B7B2-E800-4C94-BA54-CF0FC1E43ECC}" type="parTrans" cxnId="{066DBFD3-3B0D-4D0E-AA22-00691C296C0E}">
      <dgm:prSet/>
      <dgm:spPr/>
      <dgm:t>
        <a:bodyPr/>
        <a:lstStyle/>
        <a:p>
          <a:endParaRPr lang="en-GB"/>
        </a:p>
      </dgm:t>
    </dgm:pt>
    <dgm:pt modelId="{6A758F37-E2D3-4417-B7E9-087E166F6A32}" type="sibTrans" cxnId="{066DBFD3-3B0D-4D0E-AA22-00691C296C0E}">
      <dgm:prSet/>
      <dgm:spPr/>
      <dgm:t>
        <a:bodyPr/>
        <a:lstStyle/>
        <a:p>
          <a:endParaRPr lang="en-GB"/>
        </a:p>
      </dgm:t>
    </dgm:pt>
    <dgm:pt modelId="{C2E4DD00-F4E8-4B1D-8C5A-3C3E0C3146E6}">
      <dgm:prSet phldrT="[Text]"/>
      <dgm:spPr/>
      <dgm:t>
        <a:bodyPr/>
        <a:lstStyle/>
        <a:p>
          <a:r>
            <a:rPr lang="en-GB" dirty="0"/>
            <a:t>Values</a:t>
          </a:r>
        </a:p>
      </dgm:t>
    </dgm:pt>
    <dgm:pt modelId="{B62DAC94-99CF-4F05-8367-F20679F64904}" type="parTrans" cxnId="{2A02EBDF-E9FD-4139-A4DD-5EFD6B934DD2}">
      <dgm:prSet/>
      <dgm:spPr/>
      <dgm:t>
        <a:bodyPr/>
        <a:lstStyle/>
        <a:p>
          <a:endParaRPr lang="en-GB"/>
        </a:p>
      </dgm:t>
    </dgm:pt>
    <dgm:pt modelId="{933BC081-8A8A-4D5B-A3D7-A54531E3697E}" type="sibTrans" cxnId="{2A02EBDF-E9FD-4139-A4DD-5EFD6B934DD2}">
      <dgm:prSet/>
      <dgm:spPr/>
      <dgm:t>
        <a:bodyPr/>
        <a:lstStyle/>
        <a:p>
          <a:endParaRPr lang="en-GB"/>
        </a:p>
      </dgm:t>
    </dgm:pt>
    <dgm:pt modelId="{D7FA7CDD-74D5-40CF-BCF5-A6A919083EAB}">
      <dgm:prSet phldrT="[Text]"/>
      <dgm:spPr/>
      <dgm:t>
        <a:bodyPr/>
        <a:lstStyle/>
        <a:p>
          <a:r>
            <a:rPr lang="en-GB" dirty="0"/>
            <a:t>Moving from balcony to dancefloor</a:t>
          </a:r>
        </a:p>
      </dgm:t>
    </dgm:pt>
    <dgm:pt modelId="{04216545-D62B-4A8A-8307-FEC2B5A099C3}" type="parTrans" cxnId="{8CF885E5-30B4-4A5B-B169-CE3EFE271BAF}">
      <dgm:prSet/>
      <dgm:spPr/>
      <dgm:t>
        <a:bodyPr/>
        <a:lstStyle/>
        <a:p>
          <a:endParaRPr lang="en-GB"/>
        </a:p>
      </dgm:t>
    </dgm:pt>
    <dgm:pt modelId="{7259E081-3822-4BB9-A2F9-B7FE7BB938AF}" type="sibTrans" cxnId="{8CF885E5-30B4-4A5B-B169-CE3EFE271BAF}">
      <dgm:prSet/>
      <dgm:spPr/>
      <dgm:t>
        <a:bodyPr/>
        <a:lstStyle/>
        <a:p>
          <a:endParaRPr lang="en-GB"/>
        </a:p>
      </dgm:t>
    </dgm:pt>
    <dgm:pt modelId="{B8089A73-12D2-4AB4-8892-E659C67AF7EE}">
      <dgm:prSet phldrT="[Text]"/>
      <dgm:spPr/>
      <dgm:t>
        <a:bodyPr/>
        <a:lstStyle/>
        <a:p>
          <a:r>
            <a:rPr lang="en-GB" dirty="0"/>
            <a:t>Knowing and managing self</a:t>
          </a:r>
        </a:p>
      </dgm:t>
    </dgm:pt>
    <dgm:pt modelId="{1461CFAE-DD9A-4572-9CD5-15A05FE71E83}" type="parTrans" cxnId="{EF8BD138-0795-4876-80DA-8A78C290EBFC}">
      <dgm:prSet/>
      <dgm:spPr/>
      <dgm:t>
        <a:bodyPr/>
        <a:lstStyle/>
        <a:p>
          <a:endParaRPr lang="en-GB"/>
        </a:p>
      </dgm:t>
    </dgm:pt>
    <dgm:pt modelId="{93C3FE7D-0A57-427F-99AF-3B1DADCC10DD}" type="sibTrans" cxnId="{EF8BD138-0795-4876-80DA-8A78C290EBFC}">
      <dgm:prSet/>
      <dgm:spPr/>
      <dgm:t>
        <a:bodyPr/>
        <a:lstStyle/>
        <a:p>
          <a:endParaRPr lang="en-GB"/>
        </a:p>
      </dgm:t>
    </dgm:pt>
    <dgm:pt modelId="{976397B0-415A-4D9C-AD7F-7D55A39CAAFF}">
      <dgm:prSet phldrT="[Text]"/>
      <dgm:spPr/>
      <dgm:t>
        <a:bodyPr/>
        <a:lstStyle/>
        <a:p>
          <a:r>
            <a:rPr lang="en-GB" dirty="0"/>
            <a:t>Honesty and transparency</a:t>
          </a:r>
        </a:p>
      </dgm:t>
    </dgm:pt>
    <dgm:pt modelId="{A1D55567-2EA8-42D4-83B4-CAB50EBE1C8E}" type="parTrans" cxnId="{4822D72D-A3BD-4298-B391-D58CD24E72D2}">
      <dgm:prSet/>
      <dgm:spPr/>
      <dgm:t>
        <a:bodyPr/>
        <a:lstStyle/>
        <a:p>
          <a:endParaRPr lang="en-GB"/>
        </a:p>
      </dgm:t>
    </dgm:pt>
    <dgm:pt modelId="{C2DCC559-5E58-4106-8C9F-D0BE5501F848}" type="sibTrans" cxnId="{4822D72D-A3BD-4298-B391-D58CD24E72D2}">
      <dgm:prSet/>
      <dgm:spPr/>
      <dgm:t>
        <a:bodyPr/>
        <a:lstStyle/>
        <a:p>
          <a:endParaRPr lang="en-GB"/>
        </a:p>
      </dgm:t>
    </dgm:pt>
    <dgm:pt modelId="{E52FF5B2-AFF7-4015-A5F6-C48798A98F65}">
      <dgm:prSet phldrT="[Text]"/>
      <dgm:spPr/>
      <dgm:t>
        <a:bodyPr/>
        <a:lstStyle/>
        <a:p>
          <a:r>
            <a:rPr lang="en-GB" dirty="0"/>
            <a:t>Good managers</a:t>
          </a:r>
        </a:p>
      </dgm:t>
    </dgm:pt>
    <dgm:pt modelId="{2C616B4F-78BB-4E46-9A57-BEF7A4F53198}" type="parTrans" cxnId="{32189E55-6744-4700-9ADB-708C1327F6A8}">
      <dgm:prSet/>
      <dgm:spPr/>
      <dgm:t>
        <a:bodyPr/>
        <a:lstStyle/>
        <a:p>
          <a:endParaRPr lang="en-GB"/>
        </a:p>
      </dgm:t>
    </dgm:pt>
    <dgm:pt modelId="{5303DA03-C38A-495B-87DE-0D6BCCA63BA4}" type="sibTrans" cxnId="{32189E55-6744-4700-9ADB-708C1327F6A8}">
      <dgm:prSet/>
      <dgm:spPr/>
      <dgm:t>
        <a:bodyPr/>
        <a:lstStyle/>
        <a:p>
          <a:endParaRPr lang="en-GB"/>
        </a:p>
      </dgm:t>
    </dgm:pt>
    <dgm:pt modelId="{0E3F9EB0-3097-4266-960D-9DF87AA37BC8}" type="pres">
      <dgm:prSet presAssocID="{B05DFFA0-1E0C-4ED2-B87A-ADDC4C0AE981}" presName="Name0" presStyleCnt="0">
        <dgm:presLayoutVars>
          <dgm:chMax val="1"/>
          <dgm:chPref val="1"/>
          <dgm:dir/>
          <dgm:animOne val="branch"/>
          <dgm:animLvl val="lvl"/>
        </dgm:presLayoutVars>
      </dgm:prSet>
      <dgm:spPr/>
    </dgm:pt>
    <dgm:pt modelId="{196440E2-86E1-4EDA-A829-33517ABF3185}" type="pres">
      <dgm:prSet presAssocID="{6036D70E-4F45-4987-976E-D1C250438107}" presName="Parent" presStyleLbl="node0" presStyleIdx="0" presStyleCnt="1">
        <dgm:presLayoutVars>
          <dgm:chMax val="6"/>
          <dgm:chPref val="6"/>
        </dgm:presLayoutVars>
      </dgm:prSet>
      <dgm:spPr/>
    </dgm:pt>
    <dgm:pt modelId="{C79C3D98-BA5C-4256-AF32-DC515EF084E5}" type="pres">
      <dgm:prSet presAssocID="{B8089A73-12D2-4AB4-8892-E659C67AF7EE}" presName="Accent1" presStyleCnt="0"/>
      <dgm:spPr/>
    </dgm:pt>
    <dgm:pt modelId="{9D19FD93-4862-432E-9C91-D9664EB641E1}" type="pres">
      <dgm:prSet presAssocID="{B8089A73-12D2-4AB4-8892-E659C67AF7EE}" presName="Accent" presStyleLbl="bgShp" presStyleIdx="0" presStyleCnt="6"/>
      <dgm:spPr/>
    </dgm:pt>
    <dgm:pt modelId="{F2D1B9BA-8820-4FB4-883A-5625426EF9C6}" type="pres">
      <dgm:prSet presAssocID="{B8089A73-12D2-4AB4-8892-E659C67AF7EE}" presName="Child1" presStyleLbl="node1" presStyleIdx="0" presStyleCnt="6">
        <dgm:presLayoutVars>
          <dgm:chMax val="0"/>
          <dgm:chPref val="0"/>
          <dgm:bulletEnabled val="1"/>
        </dgm:presLayoutVars>
      </dgm:prSet>
      <dgm:spPr/>
    </dgm:pt>
    <dgm:pt modelId="{64C1C09B-4097-4D29-A866-10E86BD3BA9D}" type="pres">
      <dgm:prSet presAssocID="{E9230512-8CF7-4E6D-924D-B1844EF4564A}" presName="Accent2" presStyleCnt="0"/>
      <dgm:spPr/>
    </dgm:pt>
    <dgm:pt modelId="{DE640BEE-78EA-4356-AF0D-17E10CCD21B3}" type="pres">
      <dgm:prSet presAssocID="{E9230512-8CF7-4E6D-924D-B1844EF4564A}" presName="Accent" presStyleLbl="bgShp" presStyleIdx="1" presStyleCnt="6"/>
      <dgm:spPr/>
    </dgm:pt>
    <dgm:pt modelId="{F0D8AA13-C73A-4AA3-97BC-4E811D4F83A8}" type="pres">
      <dgm:prSet presAssocID="{E9230512-8CF7-4E6D-924D-B1844EF4564A}" presName="Child2" presStyleLbl="node1" presStyleIdx="1" presStyleCnt="6">
        <dgm:presLayoutVars>
          <dgm:chMax val="0"/>
          <dgm:chPref val="0"/>
          <dgm:bulletEnabled val="1"/>
        </dgm:presLayoutVars>
      </dgm:prSet>
      <dgm:spPr/>
    </dgm:pt>
    <dgm:pt modelId="{8D30AF9F-CB38-4AE2-A425-224CD94D1C2E}" type="pres">
      <dgm:prSet presAssocID="{C2E4DD00-F4E8-4B1D-8C5A-3C3E0C3146E6}" presName="Accent3" presStyleCnt="0"/>
      <dgm:spPr/>
    </dgm:pt>
    <dgm:pt modelId="{ED973A30-8218-4781-ABFF-5BD72331F2CD}" type="pres">
      <dgm:prSet presAssocID="{C2E4DD00-F4E8-4B1D-8C5A-3C3E0C3146E6}" presName="Accent" presStyleLbl="bgShp" presStyleIdx="2" presStyleCnt="6"/>
      <dgm:spPr/>
    </dgm:pt>
    <dgm:pt modelId="{B5E2AB3A-25FE-486D-B256-9C475E8A775A}" type="pres">
      <dgm:prSet presAssocID="{C2E4DD00-F4E8-4B1D-8C5A-3C3E0C3146E6}" presName="Child3" presStyleLbl="node1" presStyleIdx="2" presStyleCnt="6">
        <dgm:presLayoutVars>
          <dgm:chMax val="0"/>
          <dgm:chPref val="0"/>
          <dgm:bulletEnabled val="1"/>
        </dgm:presLayoutVars>
      </dgm:prSet>
      <dgm:spPr/>
    </dgm:pt>
    <dgm:pt modelId="{D6D83483-9689-46D0-94CA-B5080A2E9B48}" type="pres">
      <dgm:prSet presAssocID="{D7FA7CDD-74D5-40CF-BCF5-A6A919083EAB}" presName="Accent4" presStyleCnt="0"/>
      <dgm:spPr/>
    </dgm:pt>
    <dgm:pt modelId="{AC7965C6-0921-49AE-A58C-4D87EC2431BA}" type="pres">
      <dgm:prSet presAssocID="{D7FA7CDD-74D5-40CF-BCF5-A6A919083EAB}" presName="Accent" presStyleLbl="bgShp" presStyleIdx="3" presStyleCnt="6"/>
      <dgm:spPr/>
    </dgm:pt>
    <dgm:pt modelId="{BD29192E-3ED9-4F93-8CA0-A6CE419AF372}" type="pres">
      <dgm:prSet presAssocID="{D7FA7CDD-74D5-40CF-BCF5-A6A919083EAB}" presName="Child4" presStyleLbl="node1" presStyleIdx="3" presStyleCnt="6">
        <dgm:presLayoutVars>
          <dgm:chMax val="0"/>
          <dgm:chPref val="0"/>
          <dgm:bulletEnabled val="1"/>
        </dgm:presLayoutVars>
      </dgm:prSet>
      <dgm:spPr/>
    </dgm:pt>
    <dgm:pt modelId="{1EB70C95-4DB6-4DDA-A7A1-B14BA1F9834B}" type="pres">
      <dgm:prSet presAssocID="{976397B0-415A-4D9C-AD7F-7D55A39CAAFF}" presName="Accent5" presStyleCnt="0"/>
      <dgm:spPr/>
    </dgm:pt>
    <dgm:pt modelId="{48FC58E8-A6D2-4919-9A2C-B183B5308C35}" type="pres">
      <dgm:prSet presAssocID="{976397B0-415A-4D9C-AD7F-7D55A39CAAFF}" presName="Accent" presStyleLbl="bgShp" presStyleIdx="4" presStyleCnt="6"/>
      <dgm:spPr/>
    </dgm:pt>
    <dgm:pt modelId="{DC6D6FD1-1A6B-4CC9-B6B8-235C70F618AD}" type="pres">
      <dgm:prSet presAssocID="{976397B0-415A-4D9C-AD7F-7D55A39CAAFF}" presName="Child5" presStyleLbl="node1" presStyleIdx="4" presStyleCnt="6">
        <dgm:presLayoutVars>
          <dgm:chMax val="0"/>
          <dgm:chPref val="0"/>
          <dgm:bulletEnabled val="1"/>
        </dgm:presLayoutVars>
      </dgm:prSet>
      <dgm:spPr/>
    </dgm:pt>
    <dgm:pt modelId="{A41A0B46-BA6C-454F-88A4-6635B124AFE3}" type="pres">
      <dgm:prSet presAssocID="{E52FF5B2-AFF7-4015-A5F6-C48798A98F65}" presName="Accent6" presStyleCnt="0"/>
      <dgm:spPr/>
    </dgm:pt>
    <dgm:pt modelId="{DBFE9F04-7E55-4570-8C9D-57630CE438A5}" type="pres">
      <dgm:prSet presAssocID="{E52FF5B2-AFF7-4015-A5F6-C48798A98F65}" presName="Accent" presStyleLbl="bgShp" presStyleIdx="5" presStyleCnt="6"/>
      <dgm:spPr/>
    </dgm:pt>
    <dgm:pt modelId="{74DECEC7-7DCD-49F0-A0BE-5DB87ECBBAAA}" type="pres">
      <dgm:prSet presAssocID="{E52FF5B2-AFF7-4015-A5F6-C48798A98F65}" presName="Child6" presStyleLbl="node1" presStyleIdx="5" presStyleCnt="6">
        <dgm:presLayoutVars>
          <dgm:chMax val="0"/>
          <dgm:chPref val="0"/>
          <dgm:bulletEnabled val="1"/>
        </dgm:presLayoutVars>
      </dgm:prSet>
      <dgm:spPr/>
    </dgm:pt>
  </dgm:ptLst>
  <dgm:cxnLst>
    <dgm:cxn modelId="{31C2C806-0200-4666-A862-7492B38403C0}" srcId="{B05DFFA0-1E0C-4ED2-B87A-ADDC4C0AE981}" destId="{6036D70E-4F45-4987-976E-D1C250438107}" srcOrd="0" destOrd="0" parTransId="{0B4E9A42-E5D6-42F6-8435-8EA7A3022EAE}" sibTransId="{7731C1F2-8B97-4609-B8EE-3627A4A51081}"/>
    <dgm:cxn modelId="{EC6B2A07-7256-43D4-9015-DC57A21D1F9C}" type="presOf" srcId="{6036D70E-4F45-4987-976E-D1C250438107}" destId="{196440E2-86E1-4EDA-A829-33517ABF3185}" srcOrd="0" destOrd="0" presId="urn:microsoft.com/office/officeart/2011/layout/HexagonRadial"/>
    <dgm:cxn modelId="{4822D72D-A3BD-4298-B391-D58CD24E72D2}" srcId="{6036D70E-4F45-4987-976E-D1C250438107}" destId="{976397B0-415A-4D9C-AD7F-7D55A39CAAFF}" srcOrd="4" destOrd="0" parTransId="{A1D55567-2EA8-42D4-83B4-CAB50EBE1C8E}" sibTransId="{C2DCC559-5E58-4106-8C9F-D0BE5501F848}"/>
    <dgm:cxn modelId="{EF8BD138-0795-4876-80DA-8A78C290EBFC}" srcId="{6036D70E-4F45-4987-976E-D1C250438107}" destId="{B8089A73-12D2-4AB4-8892-E659C67AF7EE}" srcOrd="0" destOrd="0" parTransId="{1461CFAE-DD9A-4572-9CD5-15A05FE71E83}" sibTransId="{93C3FE7D-0A57-427F-99AF-3B1DADCC10DD}"/>
    <dgm:cxn modelId="{A82CBE40-2F9E-4FDC-A6C4-530FADEA8758}" type="presOf" srcId="{B05DFFA0-1E0C-4ED2-B87A-ADDC4C0AE981}" destId="{0E3F9EB0-3097-4266-960D-9DF87AA37BC8}" srcOrd="0" destOrd="0" presId="urn:microsoft.com/office/officeart/2011/layout/HexagonRadial"/>
    <dgm:cxn modelId="{3543DC5C-8C5C-4131-B6DA-DED82429FA09}" type="presOf" srcId="{C2E4DD00-F4E8-4B1D-8C5A-3C3E0C3146E6}" destId="{B5E2AB3A-25FE-486D-B256-9C475E8A775A}" srcOrd="0" destOrd="0" presId="urn:microsoft.com/office/officeart/2011/layout/HexagonRadial"/>
    <dgm:cxn modelId="{E2508344-FF50-44C7-897F-4BA1E3F1A190}" type="presOf" srcId="{D7FA7CDD-74D5-40CF-BCF5-A6A919083EAB}" destId="{BD29192E-3ED9-4F93-8CA0-A6CE419AF372}" srcOrd="0" destOrd="0" presId="urn:microsoft.com/office/officeart/2011/layout/HexagonRadial"/>
    <dgm:cxn modelId="{F532604D-9234-4FFB-9C2F-C9E5D12B1D4C}" type="presOf" srcId="{E52FF5B2-AFF7-4015-A5F6-C48798A98F65}" destId="{74DECEC7-7DCD-49F0-A0BE-5DB87ECBBAAA}" srcOrd="0" destOrd="0" presId="urn:microsoft.com/office/officeart/2011/layout/HexagonRadial"/>
    <dgm:cxn modelId="{32189E55-6744-4700-9ADB-708C1327F6A8}" srcId="{6036D70E-4F45-4987-976E-D1C250438107}" destId="{E52FF5B2-AFF7-4015-A5F6-C48798A98F65}" srcOrd="5" destOrd="0" parTransId="{2C616B4F-78BB-4E46-9A57-BEF7A4F53198}" sibTransId="{5303DA03-C38A-495B-87DE-0D6BCCA63BA4}"/>
    <dgm:cxn modelId="{11F93AB4-71CA-496C-BAB8-5EE23FAFCE29}" type="presOf" srcId="{B8089A73-12D2-4AB4-8892-E659C67AF7EE}" destId="{F2D1B9BA-8820-4FB4-883A-5625426EF9C6}" srcOrd="0" destOrd="0" presId="urn:microsoft.com/office/officeart/2011/layout/HexagonRadial"/>
    <dgm:cxn modelId="{066DBFD3-3B0D-4D0E-AA22-00691C296C0E}" srcId="{6036D70E-4F45-4987-976E-D1C250438107}" destId="{E9230512-8CF7-4E6D-924D-B1844EF4564A}" srcOrd="1" destOrd="0" parTransId="{5991B7B2-E800-4C94-BA54-CF0FC1E43ECC}" sibTransId="{6A758F37-E2D3-4417-B7E9-087E166F6A32}"/>
    <dgm:cxn modelId="{2A02EBDF-E9FD-4139-A4DD-5EFD6B934DD2}" srcId="{6036D70E-4F45-4987-976E-D1C250438107}" destId="{C2E4DD00-F4E8-4B1D-8C5A-3C3E0C3146E6}" srcOrd="2" destOrd="0" parTransId="{B62DAC94-99CF-4F05-8367-F20679F64904}" sibTransId="{933BC081-8A8A-4D5B-A3D7-A54531E3697E}"/>
    <dgm:cxn modelId="{8CF885E5-30B4-4A5B-B169-CE3EFE271BAF}" srcId="{6036D70E-4F45-4987-976E-D1C250438107}" destId="{D7FA7CDD-74D5-40CF-BCF5-A6A919083EAB}" srcOrd="3" destOrd="0" parTransId="{04216545-D62B-4A8A-8307-FEC2B5A099C3}" sibTransId="{7259E081-3822-4BB9-A2F9-B7FE7BB938AF}"/>
    <dgm:cxn modelId="{11AC70F1-6F83-46CD-A881-763FA5168097}" type="presOf" srcId="{E9230512-8CF7-4E6D-924D-B1844EF4564A}" destId="{F0D8AA13-C73A-4AA3-97BC-4E811D4F83A8}" srcOrd="0" destOrd="0" presId="urn:microsoft.com/office/officeart/2011/layout/HexagonRadial"/>
    <dgm:cxn modelId="{ABEDE4F4-7FFD-47B3-873C-7E5515324127}" type="presOf" srcId="{976397B0-415A-4D9C-AD7F-7D55A39CAAFF}" destId="{DC6D6FD1-1A6B-4CC9-B6B8-235C70F618AD}" srcOrd="0" destOrd="0" presId="urn:microsoft.com/office/officeart/2011/layout/HexagonRadial"/>
    <dgm:cxn modelId="{8FC816EC-0D77-4315-A94B-F56FA9B92903}" type="presParOf" srcId="{0E3F9EB0-3097-4266-960D-9DF87AA37BC8}" destId="{196440E2-86E1-4EDA-A829-33517ABF3185}" srcOrd="0" destOrd="0" presId="urn:microsoft.com/office/officeart/2011/layout/HexagonRadial"/>
    <dgm:cxn modelId="{A9739415-6588-41E1-80A5-77157DD1AB5B}" type="presParOf" srcId="{0E3F9EB0-3097-4266-960D-9DF87AA37BC8}" destId="{C79C3D98-BA5C-4256-AF32-DC515EF084E5}" srcOrd="1" destOrd="0" presId="urn:microsoft.com/office/officeart/2011/layout/HexagonRadial"/>
    <dgm:cxn modelId="{D3FCEC6B-85C9-4CFE-B671-68DB16E18B06}" type="presParOf" srcId="{C79C3D98-BA5C-4256-AF32-DC515EF084E5}" destId="{9D19FD93-4862-432E-9C91-D9664EB641E1}" srcOrd="0" destOrd="0" presId="urn:microsoft.com/office/officeart/2011/layout/HexagonRadial"/>
    <dgm:cxn modelId="{714AC748-065A-4B41-83CA-5853DB643C9C}" type="presParOf" srcId="{0E3F9EB0-3097-4266-960D-9DF87AA37BC8}" destId="{F2D1B9BA-8820-4FB4-883A-5625426EF9C6}" srcOrd="2" destOrd="0" presId="urn:microsoft.com/office/officeart/2011/layout/HexagonRadial"/>
    <dgm:cxn modelId="{63E457AB-5070-4907-BF50-C78A9D515B8E}" type="presParOf" srcId="{0E3F9EB0-3097-4266-960D-9DF87AA37BC8}" destId="{64C1C09B-4097-4D29-A866-10E86BD3BA9D}" srcOrd="3" destOrd="0" presId="urn:microsoft.com/office/officeart/2011/layout/HexagonRadial"/>
    <dgm:cxn modelId="{5B2810B4-EC10-4E92-BF22-5B40EBE9B139}" type="presParOf" srcId="{64C1C09B-4097-4D29-A866-10E86BD3BA9D}" destId="{DE640BEE-78EA-4356-AF0D-17E10CCD21B3}" srcOrd="0" destOrd="0" presId="urn:microsoft.com/office/officeart/2011/layout/HexagonRadial"/>
    <dgm:cxn modelId="{952FBA22-BE67-4C18-BDE9-412B46729C40}" type="presParOf" srcId="{0E3F9EB0-3097-4266-960D-9DF87AA37BC8}" destId="{F0D8AA13-C73A-4AA3-97BC-4E811D4F83A8}" srcOrd="4" destOrd="0" presId="urn:microsoft.com/office/officeart/2011/layout/HexagonRadial"/>
    <dgm:cxn modelId="{403EA349-1F91-4CBE-9CC9-216DEDA9D068}" type="presParOf" srcId="{0E3F9EB0-3097-4266-960D-9DF87AA37BC8}" destId="{8D30AF9F-CB38-4AE2-A425-224CD94D1C2E}" srcOrd="5" destOrd="0" presId="urn:microsoft.com/office/officeart/2011/layout/HexagonRadial"/>
    <dgm:cxn modelId="{6B3D7EC5-39ED-4DA5-8D8D-6BBA56355FCB}" type="presParOf" srcId="{8D30AF9F-CB38-4AE2-A425-224CD94D1C2E}" destId="{ED973A30-8218-4781-ABFF-5BD72331F2CD}" srcOrd="0" destOrd="0" presId="urn:microsoft.com/office/officeart/2011/layout/HexagonRadial"/>
    <dgm:cxn modelId="{90DD5E7B-3FD6-4F44-A8FC-2B2849F78756}" type="presParOf" srcId="{0E3F9EB0-3097-4266-960D-9DF87AA37BC8}" destId="{B5E2AB3A-25FE-486D-B256-9C475E8A775A}" srcOrd="6" destOrd="0" presId="urn:microsoft.com/office/officeart/2011/layout/HexagonRadial"/>
    <dgm:cxn modelId="{8EE0ECF2-D3DB-44FD-A0BF-39F58C2E46D8}" type="presParOf" srcId="{0E3F9EB0-3097-4266-960D-9DF87AA37BC8}" destId="{D6D83483-9689-46D0-94CA-B5080A2E9B48}" srcOrd="7" destOrd="0" presId="urn:microsoft.com/office/officeart/2011/layout/HexagonRadial"/>
    <dgm:cxn modelId="{DB85C3E4-3ACA-418C-B310-CE6B43239261}" type="presParOf" srcId="{D6D83483-9689-46D0-94CA-B5080A2E9B48}" destId="{AC7965C6-0921-49AE-A58C-4D87EC2431BA}" srcOrd="0" destOrd="0" presId="urn:microsoft.com/office/officeart/2011/layout/HexagonRadial"/>
    <dgm:cxn modelId="{AD73CA95-ABFB-40B4-9807-24E050BB0F6D}" type="presParOf" srcId="{0E3F9EB0-3097-4266-960D-9DF87AA37BC8}" destId="{BD29192E-3ED9-4F93-8CA0-A6CE419AF372}" srcOrd="8" destOrd="0" presId="urn:microsoft.com/office/officeart/2011/layout/HexagonRadial"/>
    <dgm:cxn modelId="{1F01FBDB-E06C-44A7-8FB3-309BA36566A9}" type="presParOf" srcId="{0E3F9EB0-3097-4266-960D-9DF87AA37BC8}" destId="{1EB70C95-4DB6-4DDA-A7A1-B14BA1F9834B}" srcOrd="9" destOrd="0" presId="urn:microsoft.com/office/officeart/2011/layout/HexagonRadial"/>
    <dgm:cxn modelId="{7DC34B4C-4677-4A6F-8109-315C50C8A17B}" type="presParOf" srcId="{1EB70C95-4DB6-4DDA-A7A1-B14BA1F9834B}" destId="{48FC58E8-A6D2-4919-9A2C-B183B5308C35}" srcOrd="0" destOrd="0" presId="urn:microsoft.com/office/officeart/2011/layout/HexagonRadial"/>
    <dgm:cxn modelId="{68771544-5B0F-410E-9378-7F839F3578EE}" type="presParOf" srcId="{0E3F9EB0-3097-4266-960D-9DF87AA37BC8}" destId="{DC6D6FD1-1A6B-4CC9-B6B8-235C70F618AD}" srcOrd="10" destOrd="0" presId="urn:microsoft.com/office/officeart/2011/layout/HexagonRadial"/>
    <dgm:cxn modelId="{E37A3319-DB5F-4E40-A1D8-2D8E572512FC}" type="presParOf" srcId="{0E3F9EB0-3097-4266-960D-9DF87AA37BC8}" destId="{A41A0B46-BA6C-454F-88A4-6635B124AFE3}" srcOrd="11" destOrd="0" presId="urn:microsoft.com/office/officeart/2011/layout/HexagonRadial"/>
    <dgm:cxn modelId="{167FF95D-87D7-4919-9510-F12CE5B1AEA2}" type="presParOf" srcId="{A41A0B46-BA6C-454F-88A4-6635B124AFE3}" destId="{DBFE9F04-7E55-4570-8C9D-57630CE438A5}" srcOrd="0" destOrd="0" presId="urn:microsoft.com/office/officeart/2011/layout/HexagonRadial"/>
    <dgm:cxn modelId="{C2386E18-7B0F-4457-8B97-A0CC4E22329E}" type="presParOf" srcId="{0E3F9EB0-3097-4266-960D-9DF87AA37BC8}" destId="{74DECEC7-7DCD-49F0-A0BE-5DB87ECBBAAA}"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A299CC-17EB-4B5C-943D-EF74675D48EC}" type="doc">
      <dgm:prSet loTypeId="urn:microsoft.com/office/officeart/2005/8/layout/bProcess4" loCatId="process" qsTypeId="urn:microsoft.com/office/officeart/2005/8/quickstyle/3d2" qsCatId="3D" csTypeId="urn:microsoft.com/office/officeart/2005/8/colors/colorful1" csCatId="colorful" phldr="1"/>
      <dgm:spPr/>
      <dgm:t>
        <a:bodyPr/>
        <a:lstStyle/>
        <a:p>
          <a:endParaRPr lang="en-GB"/>
        </a:p>
      </dgm:t>
    </dgm:pt>
    <dgm:pt modelId="{825D038E-B2D0-4DCF-8CA7-7A0B2077896B}">
      <dgm:prSet phldrT="[Text]"/>
      <dgm:spPr/>
      <dgm:t>
        <a:bodyPr/>
        <a:lstStyle/>
        <a:p>
          <a:r>
            <a:rPr lang="en-GB" b="1" dirty="0"/>
            <a:t>President of Students Union</a:t>
          </a:r>
        </a:p>
      </dgm:t>
    </dgm:pt>
    <dgm:pt modelId="{8C3275A1-CE27-4F8C-A647-CD60DDBC927F}" type="parTrans" cxnId="{01F5BC86-FE18-4214-8879-6B444574A726}">
      <dgm:prSet/>
      <dgm:spPr/>
      <dgm:t>
        <a:bodyPr/>
        <a:lstStyle/>
        <a:p>
          <a:endParaRPr lang="en-GB" b="1"/>
        </a:p>
      </dgm:t>
    </dgm:pt>
    <dgm:pt modelId="{192A4863-1FD2-4446-ACC9-B931DC578FED}" type="sibTrans" cxnId="{01F5BC86-FE18-4214-8879-6B444574A726}">
      <dgm:prSet/>
      <dgm:spPr/>
      <dgm:t>
        <a:bodyPr/>
        <a:lstStyle/>
        <a:p>
          <a:endParaRPr lang="en-GB" b="1"/>
        </a:p>
      </dgm:t>
    </dgm:pt>
    <dgm:pt modelId="{DF3B7AD3-46E9-433A-A79A-6022FD80E5B0}">
      <dgm:prSet phldrT="[Text]"/>
      <dgm:spPr/>
      <dgm:t>
        <a:bodyPr/>
        <a:lstStyle/>
        <a:p>
          <a:r>
            <a:rPr lang="en-GB" b="1" dirty="0"/>
            <a:t>Youth Worker</a:t>
          </a:r>
        </a:p>
      </dgm:t>
    </dgm:pt>
    <dgm:pt modelId="{BA6B27AF-62B7-4E8C-8E40-58DD340FAC13}" type="parTrans" cxnId="{D9EB9873-3DFF-4456-B8D8-3EB99D32C019}">
      <dgm:prSet/>
      <dgm:spPr/>
      <dgm:t>
        <a:bodyPr/>
        <a:lstStyle/>
        <a:p>
          <a:endParaRPr lang="en-GB" b="1"/>
        </a:p>
      </dgm:t>
    </dgm:pt>
    <dgm:pt modelId="{910B372D-C394-4894-9FF9-311F3C64CC4C}" type="sibTrans" cxnId="{D9EB9873-3DFF-4456-B8D8-3EB99D32C019}">
      <dgm:prSet/>
      <dgm:spPr/>
      <dgm:t>
        <a:bodyPr/>
        <a:lstStyle/>
        <a:p>
          <a:endParaRPr lang="en-GB" b="1"/>
        </a:p>
      </dgm:t>
    </dgm:pt>
    <dgm:pt modelId="{785393A5-3629-41AD-A46A-A58A0F8BBA06}">
      <dgm:prSet phldrT="[Text]"/>
      <dgm:spPr/>
      <dgm:t>
        <a:bodyPr/>
        <a:lstStyle/>
        <a:p>
          <a:r>
            <a:rPr lang="en-GB" b="1" dirty="0"/>
            <a:t>Senior Practitioner – Youth Crime Prevention</a:t>
          </a:r>
        </a:p>
      </dgm:t>
    </dgm:pt>
    <dgm:pt modelId="{7984F6BD-762C-478B-910D-13CA5F956491}" type="parTrans" cxnId="{3F5E43B3-1054-4320-860E-E07E54025D56}">
      <dgm:prSet/>
      <dgm:spPr/>
      <dgm:t>
        <a:bodyPr/>
        <a:lstStyle/>
        <a:p>
          <a:endParaRPr lang="en-GB" b="1"/>
        </a:p>
      </dgm:t>
    </dgm:pt>
    <dgm:pt modelId="{DF467307-EC9A-4259-8B52-D5D7F99AC758}" type="sibTrans" cxnId="{3F5E43B3-1054-4320-860E-E07E54025D56}">
      <dgm:prSet/>
      <dgm:spPr/>
      <dgm:t>
        <a:bodyPr/>
        <a:lstStyle/>
        <a:p>
          <a:endParaRPr lang="en-GB" b="1"/>
        </a:p>
      </dgm:t>
    </dgm:pt>
    <dgm:pt modelId="{7BC36EEF-A892-45D6-AEEF-B855AD88D3A6}">
      <dgm:prSet phldrT="[Text]"/>
      <dgm:spPr/>
      <dgm:t>
        <a:bodyPr/>
        <a:lstStyle/>
        <a:p>
          <a:r>
            <a:rPr lang="en-GB" b="1" dirty="0"/>
            <a:t>YOS Prevention Manager</a:t>
          </a:r>
        </a:p>
      </dgm:t>
    </dgm:pt>
    <dgm:pt modelId="{069DFC60-78F9-4A74-8F59-BB5C5D2BD7E7}" type="parTrans" cxnId="{D47B6622-D221-4BE7-9FC2-6049330CC5E3}">
      <dgm:prSet/>
      <dgm:spPr/>
      <dgm:t>
        <a:bodyPr/>
        <a:lstStyle/>
        <a:p>
          <a:endParaRPr lang="en-GB" b="1"/>
        </a:p>
      </dgm:t>
    </dgm:pt>
    <dgm:pt modelId="{DB0C0F53-CFB6-4F5C-A943-505BA45673DF}" type="sibTrans" cxnId="{D47B6622-D221-4BE7-9FC2-6049330CC5E3}">
      <dgm:prSet/>
      <dgm:spPr/>
      <dgm:t>
        <a:bodyPr/>
        <a:lstStyle/>
        <a:p>
          <a:endParaRPr lang="en-GB" b="1"/>
        </a:p>
      </dgm:t>
    </dgm:pt>
    <dgm:pt modelId="{2D8EA9CC-B0B7-4B16-AB27-ACD761A55CCE}">
      <dgm:prSet phldrT="[Text]"/>
      <dgm:spPr/>
      <dgm:t>
        <a:bodyPr/>
        <a:lstStyle/>
        <a:p>
          <a:r>
            <a:rPr lang="en-GB" b="1" dirty="0"/>
            <a:t>Deputy Head of YOS</a:t>
          </a:r>
        </a:p>
      </dgm:t>
    </dgm:pt>
    <dgm:pt modelId="{9FE94ABE-3E3F-42B0-82BD-D4B0AF0F9C99}" type="parTrans" cxnId="{985556BB-C4A6-4C3B-88BA-EF1FF8F34DB2}">
      <dgm:prSet/>
      <dgm:spPr/>
      <dgm:t>
        <a:bodyPr/>
        <a:lstStyle/>
        <a:p>
          <a:endParaRPr lang="en-GB" b="1"/>
        </a:p>
      </dgm:t>
    </dgm:pt>
    <dgm:pt modelId="{D726CDD7-3693-4AB0-970C-85F060AB2EDC}" type="sibTrans" cxnId="{985556BB-C4A6-4C3B-88BA-EF1FF8F34DB2}">
      <dgm:prSet/>
      <dgm:spPr/>
      <dgm:t>
        <a:bodyPr/>
        <a:lstStyle/>
        <a:p>
          <a:endParaRPr lang="en-GB" b="1"/>
        </a:p>
      </dgm:t>
    </dgm:pt>
    <dgm:pt modelId="{EDD84280-5990-4127-818D-DB42A87067C3}">
      <dgm:prSet phldrT="[Text]"/>
      <dgm:spPr/>
      <dgm:t>
        <a:bodyPr/>
        <a:lstStyle/>
        <a:p>
          <a:r>
            <a:rPr lang="en-GB" b="1" dirty="0"/>
            <a:t>Head of YOS</a:t>
          </a:r>
        </a:p>
      </dgm:t>
    </dgm:pt>
    <dgm:pt modelId="{64EDE549-5C5F-4D74-BFE0-4F0A6F2118C2}" type="parTrans" cxnId="{FB14B901-14AB-4045-821F-E151029C2895}">
      <dgm:prSet/>
      <dgm:spPr/>
      <dgm:t>
        <a:bodyPr/>
        <a:lstStyle/>
        <a:p>
          <a:endParaRPr lang="en-GB" b="1"/>
        </a:p>
      </dgm:t>
    </dgm:pt>
    <dgm:pt modelId="{B7111143-740F-41FB-A8A6-88A215B7314F}" type="sibTrans" cxnId="{FB14B901-14AB-4045-821F-E151029C2895}">
      <dgm:prSet/>
      <dgm:spPr/>
      <dgm:t>
        <a:bodyPr/>
        <a:lstStyle/>
        <a:p>
          <a:endParaRPr lang="en-GB" b="1"/>
        </a:p>
      </dgm:t>
    </dgm:pt>
    <dgm:pt modelId="{09ABB46A-7E88-4BEF-B946-96B498BA180C}">
      <dgm:prSet phldrT="[Text]"/>
      <dgm:spPr/>
      <dgm:t>
        <a:bodyPr/>
        <a:lstStyle/>
        <a:p>
          <a:r>
            <a:rPr lang="en-GB" b="1" dirty="0"/>
            <a:t>Head of Early Help and Safer Communities</a:t>
          </a:r>
        </a:p>
      </dgm:t>
    </dgm:pt>
    <dgm:pt modelId="{E201FB64-521F-42FE-9339-44CFA0819706}" type="parTrans" cxnId="{4C395A2A-C3E6-4902-A842-2C13B5757A28}">
      <dgm:prSet/>
      <dgm:spPr/>
      <dgm:t>
        <a:bodyPr/>
        <a:lstStyle/>
        <a:p>
          <a:endParaRPr lang="en-GB" b="1"/>
        </a:p>
      </dgm:t>
    </dgm:pt>
    <dgm:pt modelId="{A5B1D257-DA1C-4064-831C-35F6E4E111B0}" type="sibTrans" cxnId="{4C395A2A-C3E6-4902-A842-2C13B5757A28}">
      <dgm:prSet/>
      <dgm:spPr/>
      <dgm:t>
        <a:bodyPr/>
        <a:lstStyle/>
        <a:p>
          <a:endParaRPr lang="en-GB" b="1"/>
        </a:p>
      </dgm:t>
    </dgm:pt>
    <dgm:pt modelId="{43DD8666-9D79-43A9-B724-D469A4EF9BC2}">
      <dgm:prSet phldrT="[Text]"/>
      <dgm:spPr/>
      <dgm:t>
        <a:bodyPr/>
        <a:lstStyle/>
        <a:p>
          <a:r>
            <a:rPr lang="en-GB" b="1" dirty="0"/>
            <a:t>Assistant Director Education and Early Help</a:t>
          </a:r>
        </a:p>
      </dgm:t>
    </dgm:pt>
    <dgm:pt modelId="{7A7D615D-884A-4113-B4D5-29E37A2F739D}" type="parTrans" cxnId="{961727CC-C102-421D-94CB-649C814E3B5B}">
      <dgm:prSet/>
      <dgm:spPr/>
      <dgm:t>
        <a:bodyPr/>
        <a:lstStyle/>
        <a:p>
          <a:endParaRPr lang="en-GB" b="1"/>
        </a:p>
      </dgm:t>
    </dgm:pt>
    <dgm:pt modelId="{A3E662D9-4851-4AEA-8EDB-5C8841BB186E}" type="sibTrans" cxnId="{961727CC-C102-421D-94CB-649C814E3B5B}">
      <dgm:prSet/>
      <dgm:spPr/>
      <dgm:t>
        <a:bodyPr/>
        <a:lstStyle/>
        <a:p>
          <a:endParaRPr lang="en-GB" b="1"/>
        </a:p>
      </dgm:t>
    </dgm:pt>
    <dgm:pt modelId="{CCC78B81-3898-428F-9222-9D6C5F498BDF}">
      <dgm:prSet phldrT="[Text]"/>
      <dgm:spPr/>
      <dgm:t>
        <a:bodyPr/>
        <a:lstStyle/>
        <a:p>
          <a:r>
            <a:rPr lang="en-GB" b="1" dirty="0"/>
            <a:t>Director</a:t>
          </a:r>
        </a:p>
      </dgm:t>
    </dgm:pt>
    <dgm:pt modelId="{7C9CD1A0-22E1-46D6-9B8B-A3FBCDC69FC9}" type="parTrans" cxnId="{A70C08B1-6D68-4B7C-A61B-BA10AA3FB304}">
      <dgm:prSet/>
      <dgm:spPr/>
      <dgm:t>
        <a:bodyPr/>
        <a:lstStyle/>
        <a:p>
          <a:endParaRPr lang="en-GB" b="1"/>
        </a:p>
      </dgm:t>
    </dgm:pt>
    <dgm:pt modelId="{412AF82E-8314-4FD8-9F6E-A18219CC16FC}" type="sibTrans" cxnId="{A70C08B1-6D68-4B7C-A61B-BA10AA3FB304}">
      <dgm:prSet/>
      <dgm:spPr/>
      <dgm:t>
        <a:bodyPr/>
        <a:lstStyle/>
        <a:p>
          <a:endParaRPr lang="en-GB" b="1"/>
        </a:p>
      </dgm:t>
    </dgm:pt>
    <dgm:pt modelId="{863E786D-F2E5-453D-970D-6A9454E9160E}" type="pres">
      <dgm:prSet presAssocID="{FBA299CC-17EB-4B5C-943D-EF74675D48EC}" presName="Name0" presStyleCnt="0">
        <dgm:presLayoutVars>
          <dgm:dir/>
          <dgm:resizeHandles/>
        </dgm:presLayoutVars>
      </dgm:prSet>
      <dgm:spPr/>
    </dgm:pt>
    <dgm:pt modelId="{D6CF14EF-81B2-4042-81E2-F83440B43561}" type="pres">
      <dgm:prSet presAssocID="{825D038E-B2D0-4DCF-8CA7-7A0B2077896B}" presName="compNode" presStyleCnt="0"/>
      <dgm:spPr/>
    </dgm:pt>
    <dgm:pt modelId="{4EF624ED-2EED-43A6-94B1-5C65A5941F1D}" type="pres">
      <dgm:prSet presAssocID="{825D038E-B2D0-4DCF-8CA7-7A0B2077896B}" presName="dummyConnPt" presStyleCnt="0"/>
      <dgm:spPr/>
    </dgm:pt>
    <dgm:pt modelId="{3EFC9EF5-4907-401F-9C5C-6A7010B5D643}" type="pres">
      <dgm:prSet presAssocID="{825D038E-B2D0-4DCF-8CA7-7A0B2077896B}" presName="node" presStyleLbl="node1" presStyleIdx="0" presStyleCnt="9">
        <dgm:presLayoutVars>
          <dgm:bulletEnabled val="1"/>
        </dgm:presLayoutVars>
      </dgm:prSet>
      <dgm:spPr/>
    </dgm:pt>
    <dgm:pt modelId="{F1154CD9-054D-4394-A1BE-D2BCF17A4125}" type="pres">
      <dgm:prSet presAssocID="{192A4863-1FD2-4446-ACC9-B931DC578FED}" presName="sibTrans" presStyleLbl="bgSibTrans2D1" presStyleIdx="0" presStyleCnt="8"/>
      <dgm:spPr/>
    </dgm:pt>
    <dgm:pt modelId="{B38A7405-CA02-4694-A04A-46C8FF65D195}" type="pres">
      <dgm:prSet presAssocID="{DF3B7AD3-46E9-433A-A79A-6022FD80E5B0}" presName="compNode" presStyleCnt="0"/>
      <dgm:spPr/>
    </dgm:pt>
    <dgm:pt modelId="{FF321B3A-FF9C-4A71-B613-910E476793BE}" type="pres">
      <dgm:prSet presAssocID="{DF3B7AD3-46E9-433A-A79A-6022FD80E5B0}" presName="dummyConnPt" presStyleCnt="0"/>
      <dgm:spPr/>
    </dgm:pt>
    <dgm:pt modelId="{283E93D9-54AC-4A7E-B66C-2E511B16344F}" type="pres">
      <dgm:prSet presAssocID="{DF3B7AD3-46E9-433A-A79A-6022FD80E5B0}" presName="node" presStyleLbl="node1" presStyleIdx="1" presStyleCnt="9">
        <dgm:presLayoutVars>
          <dgm:bulletEnabled val="1"/>
        </dgm:presLayoutVars>
      </dgm:prSet>
      <dgm:spPr/>
    </dgm:pt>
    <dgm:pt modelId="{7D9CCF22-F0E5-47D2-90DC-B1F0234FB590}" type="pres">
      <dgm:prSet presAssocID="{910B372D-C394-4894-9FF9-311F3C64CC4C}" presName="sibTrans" presStyleLbl="bgSibTrans2D1" presStyleIdx="1" presStyleCnt="8"/>
      <dgm:spPr/>
    </dgm:pt>
    <dgm:pt modelId="{8E250E14-EC6D-413F-AD2D-BF9D5634F5A6}" type="pres">
      <dgm:prSet presAssocID="{785393A5-3629-41AD-A46A-A58A0F8BBA06}" presName="compNode" presStyleCnt="0"/>
      <dgm:spPr/>
    </dgm:pt>
    <dgm:pt modelId="{C8F4C685-F7B2-4926-8664-FEA2F3DAECA6}" type="pres">
      <dgm:prSet presAssocID="{785393A5-3629-41AD-A46A-A58A0F8BBA06}" presName="dummyConnPt" presStyleCnt="0"/>
      <dgm:spPr/>
    </dgm:pt>
    <dgm:pt modelId="{17E290AE-F75B-4C1E-BAA4-9B053758F853}" type="pres">
      <dgm:prSet presAssocID="{785393A5-3629-41AD-A46A-A58A0F8BBA06}" presName="node" presStyleLbl="node1" presStyleIdx="2" presStyleCnt="9">
        <dgm:presLayoutVars>
          <dgm:bulletEnabled val="1"/>
        </dgm:presLayoutVars>
      </dgm:prSet>
      <dgm:spPr/>
    </dgm:pt>
    <dgm:pt modelId="{A7084DC4-7C99-412B-91AF-6A8957CF5128}" type="pres">
      <dgm:prSet presAssocID="{DF467307-EC9A-4259-8B52-D5D7F99AC758}" presName="sibTrans" presStyleLbl="bgSibTrans2D1" presStyleIdx="2" presStyleCnt="8"/>
      <dgm:spPr/>
    </dgm:pt>
    <dgm:pt modelId="{E41785F9-5B7C-4805-A7AA-72A122966ADA}" type="pres">
      <dgm:prSet presAssocID="{7BC36EEF-A892-45D6-AEEF-B855AD88D3A6}" presName="compNode" presStyleCnt="0"/>
      <dgm:spPr/>
    </dgm:pt>
    <dgm:pt modelId="{7AF61D07-6BE9-484E-989D-CFBB59EAA1C6}" type="pres">
      <dgm:prSet presAssocID="{7BC36EEF-A892-45D6-AEEF-B855AD88D3A6}" presName="dummyConnPt" presStyleCnt="0"/>
      <dgm:spPr/>
    </dgm:pt>
    <dgm:pt modelId="{C9E8B3F9-1B87-41DA-A8E5-C2FCFC30B758}" type="pres">
      <dgm:prSet presAssocID="{7BC36EEF-A892-45D6-AEEF-B855AD88D3A6}" presName="node" presStyleLbl="node1" presStyleIdx="3" presStyleCnt="9">
        <dgm:presLayoutVars>
          <dgm:bulletEnabled val="1"/>
        </dgm:presLayoutVars>
      </dgm:prSet>
      <dgm:spPr/>
    </dgm:pt>
    <dgm:pt modelId="{B6E222D0-C8B9-46FB-81BF-959C7329E5D3}" type="pres">
      <dgm:prSet presAssocID="{DB0C0F53-CFB6-4F5C-A943-505BA45673DF}" presName="sibTrans" presStyleLbl="bgSibTrans2D1" presStyleIdx="3" presStyleCnt="8"/>
      <dgm:spPr/>
    </dgm:pt>
    <dgm:pt modelId="{0B17F603-5259-40D7-8F1C-E7D49C5B8703}" type="pres">
      <dgm:prSet presAssocID="{2D8EA9CC-B0B7-4B16-AB27-ACD761A55CCE}" presName="compNode" presStyleCnt="0"/>
      <dgm:spPr/>
    </dgm:pt>
    <dgm:pt modelId="{B1327769-DC6F-49BE-BC70-640F46C5149F}" type="pres">
      <dgm:prSet presAssocID="{2D8EA9CC-B0B7-4B16-AB27-ACD761A55CCE}" presName="dummyConnPt" presStyleCnt="0"/>
      <dgm:spPr/>
    </dgm:pt>
    <dgm:pt modelId="{31631FCA-AA6C-40A9-AD91-7089BF78FA82}" type="pres">
      <dgm:prSet presAssocID="{2D8EA9CC-B0B7-4B16-AB27-ACD761A55CCE}" presName="node" presStyleLbl="node1" presStyleIdx="4" presStyleCnt="9">
        <dgm:presLayoutVars>
          <dgm:bulletEnabled val="1"/>
        </dgm:presLayoutVars>
      </dgm:prSet>
      <dgm:spPr/>
    </dgm:pt>
    <dgm:pt modelId="{84D8B530-A33A-4F7B-BE65-E2F27957B051}" type="pres">
      <dgm:prSet presAssocID="{D726CDD7-3693-4AB0-970C-85F060AB2EDC}" presName="sibTrans" presStyleLbl="bgSibTrans2D1" presStyleIdx="4" presStyleCnt="8"/>
      <dgm:spPr/>
    </dgm:pt>
    <dgm:pt modelId="{4E4E1D77-BC29-43A5-8329-0601CFBB443B}" type="pres">
      <dgm:prSet presAssocID="{EDD84280-5990-4127-818D-DB42A87067C3}" presName="compNode" presStyleCnt="0"/>
      <dgm:spPr/>
    </dgm:pt>
    <dgm:pt modelId="{84A4C38E-0AE9-4D84-992F-8263313FE988}" type="pres">
      <dgm:prSet presAssocID="{EDD84280-5990-4127-818D-DB42A87067C3}" presName="dummyConnPt" presStyleCnt="0"/>
      <dgm:spPr/>
    </dgm:pt>
    <dgm:pt modelId="{2B73C5A2-2D3F-4C21-B4AD-CDF66418DFAA}" type="pres">
      <dgm:prSet presAssocID="{EDD84280-5990-4127-818D-DB42A87067C3}" presName="node" presStyleLbl="node1" presStyleIdx="5" presStyleCnt="9">
        <dgm:presLayoutVars>
          <dgm:bulletEnabled val="1"/>
        </dgm:presLayoutVars>
      </dgm:prSet>
      <dgm:spPr/>
    </dgm:pt>
    <dgm:pt modelId="{BEE1D85D-452E-456B-831A-1F492163B39A}" type="pres">
      <dgm:prSet presAssocID="{B7111143-740F-41FB-A8A6-88A215B7314F}" presName="sibTrans" presStyleLbl="bgSibTrans2D1" presStyleIdx="5" presStyleCnt="8"/>
      <dgm:spPr/>
    </dgm:pt>
    <dgm:pt modelId="{532A6E60-A8D5-46AA-B6AE-7251E39F228B}" type="pres">
      <dgm:prSet presAssocID="{09ABB46A-7E88-4BEF-B946-96B498BA180C}" presName="compNode" presStyleCnt="0"/>
      <dgm:spPr/>
    </dgm:pt>
    <dgm:pt modelId="{C1344BAA-9860-4279-94BF-7F4CB9684D5E}" type="pres">
      <dgm:prSet presAssocID="{09ABB46A-7E88-4BEF-B946-96B498BA180C}" presName="dummyConnPt" presStyleCnt="0"/>
      <dgm:spPr/>
    </dgm:pt>
    <dgm:pt modelId="{F2667A9E-78A6-48DC-870E-4D609683C428}" type="pres">
      <dgm:prSet presAssocID="{09ABB46A-7E88-4BEF-B946-96B498BA180C}" presName="node" presStyleLbl="node1" presStyleIdx="6" presStyleCnt="9">
        <dgm:presLayoutVars>
          <dgm:bulletEnabled val="1"/>
        </dgm:presLayoutVars>
      </dgm:prSet>
      <dgm:spPr/>
    </dgm:pt>
    <dgm:pt modelId="{31A07BD6-FCB7-45FC-9B15-95D1A4AD98D0}" type="pres">
      <dgm:prSet presAssocID="{A5B1D257-DA1C-4064-831C-35F6E4E111B0}" presName="sibTrans" presStyleLbl="bgSibTrans2D1" presStyleIdx="6" presStyleCnt="8"/>
      <dgm:spPr/>
    </dgm:pt>
    <dgm:pt modelId="{3DAABA44-AB98-4013-85DC-B3ADAAED116B}" type="pres">
      <dgm:prSet presAssocID="{43DD8666-9D79-43A9-B724-D469A4EF9BC2}" presName="compNode" presStyleCnt="0"/>
      <dgm:spPr/>
    </dgm:pt>
    <dgm:pt modelId="{C170237B-1C3E-4856-93A7-FBB72AF26328}" type="pres">
      <dgm:prSet presAssocID="{43DD8666-9D79-43A9-B724-D469A4EF9BC2}" presName="dummyConnPt" presStyleCnt="0"/>
      <dgm:spPr/>
    </dgm:pt>
    <dgm:pt modelId="{1341DD69-0FCB-4204-970E-66D232400FE7}" type="pres">
      <dgm:prSet presAssocID="{43DD8666-9D79-43A9-B724-D469A4EF9BC2}" presName="node" presStyleLbl="node1" presStyleIdx="7" presStyleCnt="9">
        <dgm:presLayoutVars>
          <dgm:bulletEnabled val="1"/>
        </dgm:presLayoutVars>
      </dgm:prSet>
      <dgm:spPr/>
    </dgm:pt>
    <dgm:pt modelId="{C33DCA47-EBD4-4069-8E9D-41443F2CB228}" type="pres">
      <dgm:prSet presAssocID="{A3E662D9-4851-4AEA-8EDB-5C8841BB186E}" presName="sibTrans" presStyleLbl="bgSibTrans2D1" presStyleIdx="7" presStyleCnt="8"/>
      <dgm:spPr/>
    </dgm:pt>
    <dgm:pt modelId="{CE2E4E0C-6D4C-4FA4-837F-370B5750E089}" type="pres">
      <dgm:prSet presAssocID="{CCC78B81-3898-428F-9222-9D6C5F498BDF}" presName="compNode" presStyleCnt="0"/>
      <dgm:spPr/>
    </dgm:pt>
    <dgm:pt modelId="{B9BE3319-05A2-46C3-BD87-A5D7E01AB08C}" type="pres">
      <dgm:prSet presAssocID="{CCC78B81-3898-428F-9222-9D6C5F498BDF}" presName="dummyConnPt" presStyleCnt="0"/>
      <dgm:spPr/>
    </dgm:pt>
    <dgm:pt modelId="{2281090B-E03F-4CE6-BAEC-DAEA913D5251}" type="pres">
      <dgm:prSet presAssocID="{CCC78B81-3898-428F-9222-9D6C5F498BDF}" presName="node" presStyleLbl="node1" presStyleIdx="8" presStyleCnt="9">
        <dgm:presLayoutVars>
          <dgm:bulletEnabled val="1"/>
        </dgm:presLayoutVars>
      </dgm:prSet>
      <dgm:spPr/>
    </dgm:pt>
  </dgm:ptLst>
  <dgm:cxnLst>
    <dgm:cxn modelId="{FB14B901-14AB-4045-821F-E151029C2895}" srcId="{FBA299CC-17EB-4B5C-943D-EF74675D48EC}" destId="{EDD84280-5990-4127-818D-DB42A87067C3}" srcOrd="5" destOrd="0" parTransId="{64EDE549-5C5F-4D74-BFE0-4F0A6F2118C2}" sibTransId="{B7111143-740F-41FB-A8A6-88A215B7314F}"/>
    <dgm:cxn modelId="{0081B505-5857-402D-8F45-A9B519D6E1A8}" type="presOf" srcId="{7BC36EEF-A892-45D6-AEEF-B855AD88D3A6}" destId="{C9E8B3F9-1B87-41DA-A8E5-C2FCFC30B758}" srcOrd="0" destOrd="0" presId="urn:microsoft.com/office/officeart/2005/8/layout/bProcess4"/>
    <dgm:cxn modelId="{E50DCB0B-7B10-420C-B804-B056282F2015}" type="presOf" srcId="{2D8EA9CC-B0B7-4B16-AB27-ACD761A55CCE}" destId="{31631FCA-AA6C-40A9-AD91-7089BF78FA82}" srcOrd="0" destOrd="0" presId="urn:microsoft.com/office/officeart/2005/8/layout/bProcess4"/>
    <dgm:cxn modelId="{566E7C11-02A1-4F4E-A97B-797CFA810999}" type="presOf" srcId="{DF3B7AD3-46E9-433A-A79A-6022FD80E5B0}" destId="{283E93D9-54AC-4A7E-B66C-2E511B16344F}" srcOrd="0" destOrd="0" presId="urn:microsoft.com/office/officeart/2005/8/layout/bProcess4"/>
    <dgm:cxn modelId="{D47B6622-D221-4BE7-9FC2-6049330CC5E3}" srcId="{FBA299CC-17EB-4B5C-943D-EF74675D48EC}" destId="{7BC36EEF-A892-45D6-AEEF-B855AD88D3A6}" srcOrd="3" destOrd="0" parTransId="{069DFC60-78F9-4A74-8F59-BB5C5D2BD7E7}" sibTransId="{DB0C0F53-CFB6-4F5C-A943-505BA45673DF}"/>
    <dgm:cxn modelId="{4C395A2A-C3E6-4902-A842-2C13B5757A28}" srcId="{FBA299CC-17EB-4B5C-943D-EF74675D48EC}" destId="{09ABB46A-7E88-4BEF-B946-96B498BA180C}" srcOrd="6" destOrd="0" parTransId="{E201FB64-521F-42FE-9339-44CFA0819706}" sibTransId="{A5B1D257-DA1C-4064-831C-35F6E4E111B0}"/>
    <dgm:cxn modelId="{308C6533-DC86-4FF1-8901-78A509493298}" type="presOf" srcId="{825D038E-B2D0-4DCF-8CA7-7A0B2077896B}" destId="{3EFC9EF5-4907-401F-9C5C-6A7010B5D643}" srcOrd="0" destOrd="0" presId="urn:microsoft.com/office/officeart/2005/8/layout/bProcess4"/>
    <dgm:cxn modelId="{D9EB9873-3DFF-4456-B8D8-3EB99D32C019}" srcId="{FBA299CC-17EB-4B5C-943D-EF74675D48EC}" destId="{DF3B7AD3-46E9-433A-A79A-6022FD80E5B0}" srcOrd="1" destOrd="0" parTransId="{BA6B27AF-62B7-4E8C-8E40-58DD340FAC13}" sibTransId="{910B372D-C394-4894-9FF9-311F3C64CC4C}"/>
    <dgm:cxn modelId="{E1E83783-11EB-4865-A9AA-0AD8DB9DCA47}" type="presOf" srcId="{DF467307-EC9A-4259-8B52-D5D7F99AC758}" destId="{A7084DC4-7C99-412B-91AF-6A8957CF5128}" srcOrd="0" destOrd="0" presId="urn:microsoft.com/office/officeart/2005/8/layout/bProcess4"/>
    <dgm:cxn modelId="{01F5BC86-FE18-4214-8879-6B444574A726}" srcId="{FBA299CC-17EB-4B5C-943D-EF74675D48EC}" destId="{825D038E-B2D0-4DCF-8CA7-7A0B2077896B}" srcOrd="0" destOrd="0" parTransId="{8C3275A1-CE27-4F8C-A647-CD60DDBC927F}" sibTransId="{192A4863-1FD2-4446-ACC9-B931DC578FED}"/>
    <dgm:cxn modelId="{4749E88B-FE46-4306-A381-100F33A56614}" type="presOf" srcId="{FBA299CC-17EB-4B5C-943D-EF74675D48EC}" destId="{863E786D-F2E5-453D-970D-6A9454E9160E}" srcOrd="0" destOrd="0" presId="urn:microsoft.com/office/officeart/2005/8/layout/bProcess4"/>
    <dgm:cxn modelId="{C51D3C8F-7D52-4224-AF64-D81D7B660CF1}" type="presOf" srcId="{910B372D-C394-4894-9FF9-311F3C64CC4C}" destId="{7D9CCF22-F0E5-47D2-90DC-B1F0234FB590}" srcOrd="0" destOrd="0" presId="urn:microsoft.com/office/officeart/2005/8/layout/bProcess4"/>
    <dgm:cxn modelId="{D5003E9E-E84C-456F-87F3-8BC46B625E33}" type="presOf" srcId="{A5B1D257-DA1C-4064-831C-35F6E4E111B0}" destId="{31A07BD6-FCB7-45FC-9B15-95D1A4AD98D0}" srcOrd="0" destOrd="0" presId="urn:microsoft.com/office/officeart/2005/8/layout/bProcess4"/>
    <dgm:cxn modelId="{C948A59F-4D09-4A7A-8BBD-A420DB5F621F}" type="presOf" srcId="{B7111143-740F-41FB-A8A6-88A215B7314F}" destId="{BEE1D85D-452E-456B-831A-1F492163B39A}" srcOrd="0" destOrd="0" presId="urn:microsoft.com/office/officeart/2005/8/layout/bProcess4"/>
    <dgm:cxn modelId="{23BF62AF-BD42-4641-A5EE-734BA7B74147}" type="presOf" srcId="{D726CDD7-3693-4AB0-970C-85F060AB2EDC}" destId="{84D8B530-A33A-4F7B-BE65-E2F27957B051}" srcOrd="0" destOrd="0" presId="urn:microsoft.com/office/officeart/2005/8/layout/bProcess4"/>
    <dgm:cxn modelId="{A70C08B1-6D68-4B7C-A61B-BA10AA3FB304}" srcId="{FBA299CC-17EB-4B5C-943D-EF74675D48EC}" destId="{CCC78B81-3898-428F-9222-9D6C5F498BDF}" srcOrd="8" destOrd="0" parTransId="{7C9CD1A0-22E1-46D6-9B8B-A3FBCDC69FC9}" sibTransId="{412AF82E-8314-4FD8-9F6E-A18219CC16FC}"/>
    <dgm:cxn modelId="{3F5E43B3-1054-4320-860E-E07E54025D56}" srcId="{FBA299CC-17EB-4B5C-943D-EF74675D48EC}" destId="{785393A5-3629-41AD-A46A-A58A0F8BBA06}" srcOrd="2" destOrd="0" parTransId="{7984F6BD-762C-478B-910D-13CA5F956491}" sibTransId="{DF467307-EC9A-4259-8B52-D5D7F99AC758}"/>
    <dgm:cxn modelId="{985556BB-C4A6-4C3B-88BA-EF1FF8F34DB2}" srcId="{FBA299CC-17EB-4B5C-943D-EF74675D48EC}" destId="{2D8EA9CC-B0B7-4B16-AB27-ACD761A55CCE}" srcOrd="4" destOrd="0" parTransId="{9FE94ABE-3E3F-42B0-82BD-D4B0AF0F9C99}" sibTransId="{D726CDD7-3693-4AB0-970C-85F060AB2EDC}"/>
    <dgm:cxn modelId="{7B9683CA-C127-403C-912C-48B6A40FC158}" type="presOf" srcId="{DB0C0F53-CFB6-4F5C-A943-505BA45673DF}" destId="{B6E222D0-C8B9-46FB-81BF-959C7329E5D3}" srcOrd="0" destOrd="0" presId="urn:microsoft.com/office/officeart/2005/8/layout/bProcess4"/>
    <dgm:cxn modelId="{961727CC-C102-421D-94CB-649C814E3B5B}" srcId="{FBA299CC-17EB-4B5C-943D-EF74675D48EC}" destId="{43DD8666-9D79-43A9-B724-D469A4EF9BC2}" srcOrd="7" destOrd="0" parTransId="{7A7D615D-884A-4113-B4D5-29E37A2F739D}" sibTransId="{A3E662D9-4851-4AEA-8EDB-5C8841BB186E}"/>
    <dgm:cxn modelId="{DE7E1DCF-2A01-43AA-AE0E-F269EB5128FA}" type="presOf" srcId="{785393A5-3629-41AD-A46A-A58A0F8BBA06}" destId="{17E290AE-F75B-4C1E-BAA4-9B053758F853}" srcOrd="0" destOrd="0" presId="urn:microsoft.com/office/officeart/2005/8/layout/bProcess4"/>
    <dgm:cxn modelId="{58EB7FD6-0EE6-4EC4-9B87-BFEABC32ADFE}" type="presOf" srcId="{CCC78B81-3898-428F-9222-9D6C5F498BDF}" destId="{2281090B-E03F-4CE6-BAEC-DAEA913D5251}" srcOrd="0" destOrd="0" presId="urn:microsoft.com/office/officeart/2005/8/layout/bProcess4"/>
    <dgm:cxn modelId="{0119ADD6-EBB7-47F1-BF50-B6B2B2EBE781}" type="presOf" srcId="{43DD8666-9D79-43A9-B724-D469A4EF9BC2}" destId="{1341DD69-0FCB-4204-970E-66D232400FE7}" srcOrd="0" destOrd="0" presId="urn:microsoft.com/office/officeart/2005/8/layout/bProcess4"/>
    <dgm:cxn modelId="{8ED57DDD-E1DF-40FE-A4C7-0784875CF994}" type="presOf" srcId="{192A4863-1FD2-4446-ACC9-B931DC578FED}" destId="{F1154CD9-054D-4394-A1BE-D2BCF17A4125}" srcOrd="0" destOrd="0" presId="urn:microsoft.com/office/officeart/2005/8/layout/bProcess4"/>
    <dgm:cxn modelId="{844F7DDE-C542-4A8C-972E-BECAAAD50A43}" type="presOf" srcId="{A3E662D9-4851-4AEA-8EDB-5C8841BB186E}" destId="{C33DCA47-EBD4-4069-8E9D-41443F2CB228}" srcOrd="0" destOrd="0" presId="urn:microsoft.com/office/officeart/2005/8/layout/bProcess4"/>
    <dgm:cxn modelId="{8EB2E0FA-E97F-4224-8F4B-5253A71EBA86}" type="presOf" srcId="{EDD84280-5990-4127-818D-DB42A87067C3}" destId="{2B73C5A2-2D3F-4C21-B4AD-CDF66418DFAA}" srcOrd="0" destOrd="0" presId="urn:microsoft.com/office/officeart/2005/8/layout/bProcess4"/>
    <dgm:cxn modelId="{9A918EFD-A6CE-4318-906E-BD896B02AB6D}" type="presOf" srcId="{09ABB46A-7E88-4BEF-B946-96B498BA180C}" destId="{F2667A9E-78A6-48DC-870E-4D609683C428}" srcOrd="0" destOrd="0" presId="urn:microsoft.com/office/officeart/2005/8/layout/bProcess4"/>
    <dgm:cxn modelId="{50506DF6-DB68-4D6B-AF1C-A51B56E7265E}" type="presParOf" srcId="{863E786D-F2E5-453D-970D-6A9454E9160E}" destId="{D6CF14EF-81B2-4042-81E2-F83440B43561}" srcOrd="0" destOrd="0" presId="urn:microsoft.com/office/officeart/2005/8/layout/bProcess4"/>
    <dgm:cxn modelId="{320A08CF-1E9B-4F96-89C6-8D4A82FE0BAE}" type="presParOf" srcId="{D6CF14EF-81B2-4042-81E2-F83440B43561}" destId="{4EF624ED-2EED-43A6-94B1-5C65A5941F1D}" srcOrd="0" destOrd="0" presId="urn:microsoft.com/office/officeart/2005/8/layout/bProcess4"/>
    <dgm:cxn modelId="{447B9ECA-E197-4715-8D23-6BEBAE37078D}" type="presParOf" srcId="{D6CF14EF-81B2-4042-81E2-F83440B43561}" destId="{3EFC9EF5-4907-401F-9C5C-6A7010B5D643}" srcOrd="1" destOrd="0" presId="urn:microsoft.com/office/officeart/2005/8/layout/bProcess4"/>
    <dgm:cxn modelId="{EB819A85-450B-457A-B089-3DE0780D5A3B}" type="presParOf" srcId="{863E786D-F2E5-453D-970D-6A9454E9160E}" destId="{F1154CD9-054D-4394-A1BE-D2BCF17A4125}" srcOrd="1" destOrd="0" presId="urn:microsoft.com/office/officeart/2005/8/layout/bProcess4"/>
    <dgm:cxn modelId="{0693B497-D2A4-4CB6-BAA2-74A01641D642}" type="presParOf" srcId="{863E786D-F2E5-453D-970D-6A9454E9160E}" destId="{B38A7405-CA02-4694-A04A-46C8FF65D195}" srcOrd="2" destOrd="0" presId="urn:microsoft.com/office/officeart/2005/8/layout/bProcess4"/>
    <dgm:cxn modelId="{5D08D1EF-54A5-4482-AC22-7EBB39986534}" type="presParOf" srcId="{B38A7405-CA02-4694-A04A-46C8FF65D195}" destId="{FF321B3A-FF9C-4A71-B613-910E476793BE}" srcOrd="0" destOrd="0" presId="urn:microsoft.com/office/officeart/2005/8/layout/bProcess4"/>
    <dgm:cxn modelId="{3432A582-355E-40FA-A301-10A5C9B6E1F6}" type="presParOf" srcId="{B38A7405-CA02-4694-A04A-46C8FF65D195}" destId="{283E93D9-54AC-4A7E-B66C-2E511B16344F}" srcOrd="1" destOrd="0" presId="urn:microsoft.com/office/officeart/2005/8/layout/bProcess4"/>
    <dgm:cxn modelId="{CCE4485A-EEA7-4A89-9986-98D6FC058DF5}" type="presParOf" srcId="{863E786D-F2E5-453D-970D-6A9454E9160E}" destId="{7D9CCF22-F0E5-47D2-90DC-B1F0234FB590}" srcOrd="3" destOrd="0" presId="urn:microsoft.com/office/officeart/2005/8/layout/bProcess4"/>
    <dgm:cxn modelId="{63351D90-11BB-49D2-9330-F3871CC9CC4F}" type="presParOf" srcId="{863E786D-F2E5-453D-970D-6A9454E9160E}" destId="{8E250E14-EC6D-413F-AD2D-BF9D5634F5A6}" srcOrd="4" destOrd="0" presId="urn:microsoft.com/office/officeart/2005/8/layout/bProcess4"/>
    <dgm:cxn modelId="{E90A9E8D-8844-4B99-9F57-6061F07C05CF}" type="presParOf" srcId="{8E250E14-EC6D-413F-AD2D-BF9D5634F5A6}" destId="{C8F4C685-F7B2-4926-8664-FEA2F3DAECA6}" srcOrd="0" destOrd="0" presId="urn:microsoft.com/office/officeart/2005/8/layout/bProcess4"/>
    <dgm:cxn modelId="{5A46C93D-4AF8-4012-A554-5E61BD9CE992}" type="presParOf" srcId="{8E250E14-EC6D-413F-AD2D-BF9D5634F5A6}" destId="{17E290AE-F75B-4C1E-BAA4-9B053758F853}" srcOrd="1" destOrd="0" presId="urn:microsoft.com/office/officeart/2005/8/layout/bProcess4"/>
    <dgm:cxn modelId="{9F506D5F-6695-4234-B4F1-17A89D17E825}" type="presParOf" srcId="{863E786D-F2E5-453D-970D-6A9454E9160E}" destId="{A7084DC4-7C99-412B-91AF-6A8957CF5128}" srcOrd="5" destOrd="0" presId="urn:microsoft.com/office/officeart/2005/8/layout/bProcess4"/>
    <dgm:cxn modelId="{8C50F803-84F3-42FE-BD7E-92FED74C599E}" type="presParOf" srcId="{863E786D-F2E5-453D-970D-6A9454E9160E}" destId="{E41785F9-5B7C-4805-A7AA-72A122966ADA}" srcOrd="6" destOrd="0" presId="urn:microsoft.com/office/officeart/2005/8/layout/bProcess4"/>
    <dgm:cxn modelId="{DDE6096A-BC06-4D65-8257-64707262E4F0}" type="presParOf" srcId="{E41785F9-5B7C-4805-A7AA-72A122966ADA}" destId="{7AF61D07-6BE9-484E-989D-CFBB59EAA1C6}" srcOrd="0" destOrd="0" presId="urn:microsoft.com/office/officeart/2005/8/layout/bProcess4"/>
    <dgm:cxn modelId="{371C2B97-D964-44EE-B7C7-1F5C5A9DC755}" type="presParOf" srcId="{E41785F9-5B7C-4805-A7AA-72A122966ADA}" destId="{C9E8B3F9-1B87-41DA-A8E5-C2FCFC30B758}" srcOrd="1" destOrd="0" presId="urn:microsoft.com/office/officeart/2005/8/layout/bProcess4"/>
    <dgm:cxn modelId="{6E529F31-9046-4D80-B284-6487F6BEDDCE}" type="presParOf" srcId="{863E786D-F2E5-453D-970D-6A9454E9160E}" destId="{B6E222D0-C8B9-46FB-81BF-959C7329E5D3}" srcOrd="7" destOrd="0" presId="urn:microsoft.com/office/officeart/2005/8/layout/bProcess4"/>
    <dgm:cxn modelId="{D6404956-5925-4F58-B1A1-DA6DE293DA0A}" type="presParOf" srcId="{863E786D-F2E5-453D-970D-6A9454E9160E}" destId="{0B17F603-5259-40D7-8F1C-E7D49C5B8703}" srcOrd="8" destOrd="0" presId="urn:microsoft.com/office/officeart/2005/8/layout/bProcess4"/>
    <dgm:cxn modelId="{67B2BA8A-A85A-4318-984A-268D408D80F7}" type="presParOf" srcId="{0B17F603-5259-40D7-8F1C-E7D49C5B8703}" destId="{B1327769-DC6F-49BE-BC70-640F46C5149F}" srcOrd="0" destOrd="0" presId="urn:microsoft.com/office/officeart/2005/8/layout/bProcess4"/>
    <dgm:cxn modelId="{DBF9711C-0B99-42B3-B849-22B885286001}" type="presParOf" srcId="{0B17F603-5259-40D7-8F1C-E7D49C5B8703}" destId="{31631FCA-AA6C-40A9-AD91-7089BF78FA82}" srcOrd="1" destOrd="0" presId="urn:microsoft.com/office/officeart/2005/8/layout/bProcess4"/>
    <dgm:cxn modelId="{A359E109-D755-4F0D-8E20-3399C992CD83}" type="presParOf" srcId="{863E786D-F2E5-453D-970D-6A9454E9160E}" destId="{84D8B530-A33A-4F7B-BE65-E2F27957B051}" srcOrd="9" destOrd="0" presId="urn:microsoft.com/office/officeart/2005/8/layout/bProcess4"/>
    <dgm:cxn modelId="{23CEC1A4-5032-4E9F-A499-BD7BD0BF41E8}" type="presParOf" srcId="{863E786D-F2E5-453D-970D-6A9454E9160E}" destId="{4E4E1D77-BC29-43A5-8329-0601CFBB443B}" srcOrd="10" destOrd="0" presId="urn:microsoft.com/office/officeart/2005/8/layout/bProcess4"/>
    <dgm:cxn modelId="{A476F35A-D877-47B7-897C-4FD3B010B4E7}" type="presParOf" srcId="{4E4E1D77-BC29-43A5-8329-0601CFBB443B}" destId="{84A4C38E-0AE9-4D84-992F-8263313FE988}" srcOrd="0" destOrd="0" presId="urn:microsoft.com/office/officeart/2005/8/layout/bProcess4"/>
    <dgm:cxn modelId="{D21D330E-CD5B-4123-AF64-2C9C8FD5C3A5}" type="presParOf" srcId="{4E4E1D77-BC29-43A5-8329-0601CFBB443B}" destId="{2B73C5A2-2D3F-4C21-B4AD-CDF66418DFAA}" srcOrd="1" destOrd="0" presId="urn:microsoft.com/office/officeart/2005/8/layout/bProcess4"/>
    <dgm:cxn modelId="{27B2EBF0-5B9B-4FD0-9D10-98ABF39D22DC}" type="presParOf" srcId="{863E786D-F2E5-453D-970D-6A9454E9160E}" destId="{BEE1D85D-452E-456B-831A-1F492163B39A}" srcOrd="11" destOrd="0" presId="urn:microsoft.com/office/officeart/2005/8/layout/bProcess4"/>
    <dgm:cxn modelId="{A1DDF8F2-988E-47F8-A49D-182F0822EFA0}" type="presParOf" srcId="{863E786D-F2E5-453D-970D-6A9454E9160E}" destId="{532A6E60-A8D5-46AA-B6AE-7251E39F228B}" srcOrd="12" destOrd="0" presId="urn:microsoft.com/office/officeart/2005/8/layout/bProcess4"/>
    <dgm:cxn modelId="{2FB55233-7213-4A10-AA5F-9FCEF21F2150}" type="presParOf" srcId="{532A6E60-A8D5-46AA-B6AE-7251E39F228B}" destId="{C1344BAA-9860-4279-94BF-7F4CB9684D5E}" srcOrd="0" destOrd="0" presId="urn:microsoft.com/office/officeart/2005/8/layout/bProcess4"/>
    <dgm:cxn modelId="{81B95F66-D84B-4BC5-B5C7-68A44EA6D26F}" type="presParOf" srcId="{532A6E60-A8D5-46AA-B6AE-7251E39F228B}" destId="{F2667A9E-78A6-48DC-870E-4D609683C428}" srcOrd="1" destOrd="0" presId="urn:microsoft.com/office/officeart/2005/8/layout/bProcess4"/>
    <dgm:cxn modelId="{609BDDEC-5CED-4887-887C-D21CFA2ABE6D}" type="presParOf" srcId="{863E786D-F2E5-453D-970D-6A9454E9160E}" destId="{31A07BD6-FCB7-45FC-9B15-95D1A4AD98D0}" srcOrd="13" destOrd="0" presId="urn:microsoft.com/office/officeart/2005/8/layout/bProcess4"/>
    <dgm:cxn modelId="{B701D0B7-07B7-4E4F-9C1A-9000CC1DBCE2}" type="presParOf" srcId="{863E786D-F2E5-453D-970D-6A9454E9160E}" destId="{3DAABA44-AB98-4013-85DC-B3ADAAED116B}" srcOrd="14" destOrd="0" presId="urn:microsoft.com/office/officeart/2005/8/layout/bProcess4"/>
    <dgm:cxn modelId="{93F89EEF-11F2-40B9-B858-E8F7A9102843}" type="presParOf" srcId="{3DAABA44-AB98-4013-85DC-B3ADAAED116B}" destId="{C170237B-1C3E-4856-93A7-FBB72AF26328}" srcOrd="0" destOrd="0" presId="urn:microsoft.com/office/officeart/2005/8/layout/bProcess4"/>
    <dgm:cxn modelId="{5E464851-5C75-4FC0-857D-ACE29224A12B}" type="presParOf" srcId="{3DAABA44-AB98-4013-85DC-B3ADAAED116B}" destId="{1341DD69-0FCB-4204-970E-66D232400FE7}" srcOrd="1" destOrd="0" presId="urn:microsoft.com/office/officeart/2005/8/layout/bProcess4"/>
    <dgm:cxn modelId="{EEFE0C04-8FC4-4978-A94E-939877AB3ACD}" type="presParOf" srcId="{863E786D-F2E5-453D-970D-6A9454E9160E}" destId="{C33DCA47-EBD4-4069-8E9D-41443F2CB228}" srcOrd="15" destOrd="0" presId="urn:microsoft.com/office/officeart/2005/8/layout/bProcess4"/>
    <dgm:cxn modelId="{BBD225BA-E426-490C-9A34-C6D777B84CED}" type="presParOf" srcId="{863E786D-F2E5-453D-970D-6A9454E9160E}" destId="{CE2E4E0C-6D4C-4FA4-837F-370B5750E089}" srcOrd="16" destOrd="0" presId="urn:microsoft.com/office/officeart/2005/8/layout/bProcess4"/>
    <dgm:cxn modelId="{17B2A565-8692-4CBC-839A-A13A2BC1F6EC}" type="presParOf" srcId="{CE2E4E0C-6D4C-4FA4-837F-370B5750E089}" destId="{B9BE3319-05A2-46C3-BD87-A5D7E01AB08C}" srcOrd="0" destOrd="0" presId="urn:microsoft.com/office/officeart/2005/8/layout/bProcess4"/>
    <dgm:cxn modelId="{B4465376-165C-4A7F-BE01-BFE8DDF2143E}" type="presParOf" srcId="{CE2E4E0C-6D4C-4FA4-837F-370B5750E089}" destId="{2281090B-E03F-4CE6-BAEC-DAEA913D5251}"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BA9F456-C581-408E-A037-E8D6F2730788}" type="doc">
      <dgm:prSet loTypeId="urn:microsoft.com/office/officeart/2005/8/layout/chevron1" loCatId="process" qsTypeId="urn:microsoft.com/office/officeart/2005/8/quickstyle/3d2" qsCatId="3D" csTypeId="urn:microsoft.com/office/officeart/2005/8/colors/colorful1" csCatId="colorful" phldr="1"/>
      <dgm:spPr/>
      <dgm:t>
        <a:bodyPr/>
        <a:lstStyle/>
        <a:p>
          <a:endParaRPr lang="en-GB"/>
        </a:p>
      </dgm:t>
    </dgm:pt>
    <dgm:pt modelId="{96A2A07C-411D-466D-9EFD-67EFB8A4A3B7}">
      <dgm:prSet phldrT="[Text]"/>
      <dgm:spPr/>
      <dgm:t>
        <a:bodyPr/>
        <a:lstStyle/>
        <a:p>
          <a:r>
            <a:rPr lang="en-GB" b="1" dirty="0"/>
            <a:t>Children and young people</a:t>
          </a:r>
        </a:p>
      </dgm:t>
    </dgm:pt>
    <dgm:pt modelId="{6D3D07A0-F1F4-432E-8329-F2D820BC6326}" type="parTrans" cxnId="{343E4859-9AB4-4032-B728-5C5E4CC7CF27}">
      <dgm:prSet/>
      <dgm:spPr/>
      <dgm:t>
        <a:bodyPr/>
        <a:lstStyle/>
        <a:p>
          <a:endParaRPr lang="en-GB" b="1"/>
        </a:p>
      </dgm:t>
    </dgm:pt>
    <dgm:pt modelId="{2ABAE6E5-9303-4A13-898B-56B5E30E6BBB}" type="sibTrans" cxnId="{343E4859-9AB4-4032-B728-5C5E4CC7CF27}">
      <dgm:prSet/>
      <dgm:spPr/>
      <dgm:t>
        <a:bodyPr/>
        <a:lstStyle/>
        <a:p>
          <a:endParaRPr lang="en-GB" b="1"/>
        </a:p>
      </dgm:t>
    </dgm:pt>
    <dgm:pt modelId="{4E9E6483-468F-4C8D-83A4-B64B1E245BBF}">
      <dgm:prSet phldrT="[Text]"/>
      <dgm:spPr/>
      <dgm:t>
        <a:bodyPr/>
        <a:lstStyle/>
        <a:p>
          <a:r>
            <a:rPr lang="en-GB" b="1" dirty="0"/>
            <a:t>Belief in people and valuing others</a:t>
          </a:r>
        </a:p>
      </dgm:t>
    </dgm:pt>
    <dgm:pt modelId="{3A042466-FE2E-4700-ADAE-78C1CDB33C7B}" type="parTrans" cxnId="{6B908C41-162C-4143-9E8A-F379E5A27F02}">
      <dgm:prSet/>
      <dgm:spPr/>
      <dgm:t>
        <a:bodyPr/>
        <a:lstStyle/>
        <a:p>
          <a:endParaRPr lang="en-GB" b="1"/>
        </a:p>
      </dgm:t>
    </dgm:pt>
    <dgm:pt modelId="{3C2F9380-3C70-4B66-8347-3AB1ADE04987}" type="sibTrans" cxnId="{6B908C41-162C-4143-9E8A-F379E5A27F02}">
      <dgm:prSet/>
      <dgm:spPr/>
      <dgm:t>
        <a:bodyPr/>
        <a:lstStyle/>
        <a:p>
          <a:endParaRPr lang="en-GB" b="1"/>
        </a:p>
      </dgm:t>
    </dgm:pt>
    <dgm:pt modelId="{50F668DD-0AFC-4C3F-9C1C-A15AF3C0465B}">
      <dgm:prSet phldrT="[Text]"/>
      <dgm:spPr/>
      <dgm:t>
        <a:bodyPr/>
        <a:lstStyle/>
        <a:p>
          <a:r>
            <a:rPr lang="en-GB" b="1" dirty="0"/>
            <a:t>Ability to influence &amp; effect change more widely</a:t>
          </a:r>
        </a:p>
      </dgm:t>
    </dgm:pt>
    <dgm:pt modelId="{6A016327-418F-4B6E-9A97-5121338CD286}" type="parTrans" cxnId="{1FE4525A-5110-4181-85BE-5D6FD8FEC9AC}">
      <dgm:prSet/>
      <dgm:spPr/>
      <dgm:t>
        <a:bodyPr/>
        <a:lstStyle/>
        <a:p>
          <a:endParaRPr lang="en-GB" b="1"/>
        </a:p>
      </dgm:t>
    </dgm:pt>
    <dgm:pt modelId="{0C725C7F-ADD0-48F3-A924-16E597524B0A}" type="sibTrans" cxnId="{1FE4525A-5110-4181-85BE-5D6FD8FEC9AC}">
      <dgm:prSet/>
      <dgm:spPr/>
      <dgm:t>
        <a:bodyPr/>
        <a:lstStyle/>
        <a:p>
          <a:endParaRPr lang="en-GB" b="1"/>
        </a:p>
      </dgm:t>
    </dgm:pt>
    <dgm:pt modelId="{4F8A14A8-20BF-44F2-B55D-649C98587F9A}">
      <dgm:prSet phldrT="[Text]"/>
      <dgm:spPr/>
      <dgm:t>
        <a:bodyPr/>
        <a:lstStyle/>
        <a:p>
          <a:r>
            <a:rPr lang="en-GB" b="1" dirty="0"/>
            <a:t>Equality and inclusion</a:t>
          </a:r>
        </a:p>
      </dgm:t>
    </dgm:pt>
    <dgm:pt modelId="{F7DAEF71-816D-47D3-8E91-6F8328753FB4}" type="parTrans" cxnId="{93F3A6CE-AF8E-4BC6-828D-9ACE05E6C91D}">
      <dgm:prSet/>
      <dgm:spPr/>
      <dgm:t>
        <a:bodyPr/>
        <a:lstStyle/>
        <a:p>
          <a:endParaRPr lang="en-GB" b="1"/>
        </a:p>
      </dgm:t>
    </dgm:pt>
    <dgm:pt modelId="{B8DB3ACB-7410-4D76-B471-B6D859B53D57}" type="sibTrans" cxnId="{93F3A6CE-AF8E-4BC6-828D-9ACE05E6C91D}">
      <dgm:prSet/>
      <dgm:spPr/>
      <dgm:t>
        <a:bodyPr/>
        <a:lstStyle/>
        <a:p>
          <a:endParaRPr lang="en-GB" b="1"/>
        </a:p>
      </dgm:t>
    </dgm:pt>
    <dgm:pt modelId="{B859FE4E-EA42-433B-B7D3-F6B8125F3CA4}">
      <dgm:prSet phldrT="[Text]"/>
      <dgm:spPr/>
      <dgm:t>
        <a:bodyPr/>
        <a:lstStyle/>
        <a:p>
          <a:r>
            <a:rPr lang="en-GB" b="1"/>
            <a:t>Justice</a:t>
          </a:r>
          <a:endParaRPr lang="en-GB" b="1" dirty="0"/>
        </a:p>
      </dgm:t>
    </dgm:pt>
    <dgm:pt modelId="{3C6BC60C-93D6-463A-BCD0-70A06C48C894}" type="parTrans" cxnId="{973E6DBF-081F-4051-BDAB-E458ECD72716}">
      <dgm:prSet/>
      <dgm:spPr/>
      <dgm:t>
        <a:bodyPr/>
        <a:lstStyle/>
        <a:p>
          <a:endParaRPr lang="en-GB" b="1"/>
        </a:p>
      </dgm:t>
    </dgm:pt>
    <dgm:pt modelId="{47B187C8-CD64-4EB1-9A49-FE3B09999CFF}" type="sibTrans" cxnId="{973E6DBF-081F-4051-BDAB-E458ECD72716}">
      <dgm:prSet/>
      <dgm:spPr/>
      <dgm:t>
        <a:bodyPr/>
        <a:lstStyle/>
        <a:p>
          <a:endParaRPr lang="en-GB" b="1"/>
        </a:p>
      </dgm:t>
    </dgm:pt>
    <dgm:pt modelId="{8C6E55D2-A72C-4883-A918-BEBECDDF52D1}">
      <dgm:prSet phldrT="[Text]"/>
      <dgm:spPr/>
      <dgm:t>
        <a:bodyPr/>
        <a:lstStyle/>
        <a:p>
          <a:r>
            <a:rPr lang="en-GB" b="1" dirty="0"/>
            <a:t>Relationships and mutual respect</a:t>
          </a:r>
        </a:p>
      </dgm:t>
    </dgm:pt>
    <dgm:pt modelId="{400226AA-8519-4609-A2C5-FDE93F92A5FF}" type="parTrans" cxnId="{5E9EC6BF-6AE0-499B-A2D0-2DC9765273BC}">
      <dgm:prSet/>
      <dgm:spPr/>
      <dgm:t>
        <a:bodyPr/>
        <a:lstStyle/>
        <a:p>
          <a:endParaRPr lang="en-GB" b="1"/>
        </a:p>
      </dgm:t>
    </dgm:pt>
    <dgm:pt modelId="{1A5FF386-BF0D-4441-AE82-243E22EC8FF0}" type="sibTrans" cxnId="{5E9EC6BF-6AE0-499B-A2D0-2DC9765273BC}">
      <dgm:prSet/>
      <dgm:spPr/>
      <dgm:t>
        <a:bodyPr/>
        <a:lstStyle/>
        <a:p>
          <a:endParaRPr lang="en-GB" b="1"/>
        </a:p>
      </dgm:t>
    </dgm:pt>
    <dgm:pt modelId="{345F9FFB-A2E8-40C3-92BE-F2F28FCC5CB1}" type="pres">
      <dgm:prSet presAssocID="{FBA9F456-C581-408E-A037-E8D6F2730788}" presName="Name0" presStyleCnt="0">
        <dgm:presLayoutVars>
          <dgm:dir/>
          <dgm:animLvl val="lvl"/>
          <dgm:resizeHandles val="exact"/>
        </dgm:presLayoutVars>
      </dgm:prSet>
      <dgm:spPr/>
    </dgm:pt>
    <dgm:pt modelId="{57813BA0-C38F-4D1E-BABE-F5A545D9C97E}" type="pres">
      <dgm:prSet presAssocID="{96A2A07C-411D-466D-9EFD-67EFB8A4A3B7}" presName="parTxOnly" presStyleLbl="node1" presStyleIdx="0" presStyleCnt="6">
        <dgm:presLayoutVars>
          <dgm:chMax val="0"/>
          <dgm:chPref val="0"/>
          <dgm:bulletEnabled val="1"/>
        </dgm:presLayoutVars>
      </dgm:prSet>
      <dgm:spPr/>
    </dgm:pt>
    <dgm:pt modelId="{0BA4ABA1-9BB1-4E02-8924-DDADC8234CB0}" type="pres">
      <dgm:prSet presAssocID="{2ABAE6E5-9303-4A13-898B-56B5E30E6BBB}" presName="parTxOnlySpace" presStyleCnt="0"/>
      <dgm:spPr/>
    </dgm:pt>
    <dgm:pt modelId="{5A1DA6D7-AD0A-42ED-BB21-990B0DB6480C}" type="pres">
      <dgm:prSet presAssocID="{B859FE4E-EA42-433B-B7D3-F6B8125F3CA4}" presName="parTxOnly" presStyleLbl="node1" presStyleIdx="1" presStyleCnt="6">
        <dgm:presLayoutVars>
          <dgm:chMax val="0"/>
          <dgm:chPref val="0"/>
          <dgm:bulletEnabled val="1"/>
        </dgm:presLayoutVars>
      </dgm:prSet>
      <dgm:spPr/>
    </dgm:pt>
    <dgm:pt modelId="{9B544F5A-6A6A-4FA0-A9A6-6ED0B828E89A}" type="pres">
      <dgm:prSet presAssocID="{47B187C8-CD64-4EB1-9A49-FE3B09999CFF}" presName="parTxOnlySpace" presStyleCnt="0"/>
      <dgm:spPr/>
    </dgm:pt>
    <dgm:pt modelId="{E4E84FBF-7E02-4C90-B1E2-AD9A18D4C6B0}" type="pres">
      <dgm:prSet presAssocID="{4F8A14A8-20BF-44F2-B55D-649C98587F9A}" presName="parTxOnly" presStyleLbl="node1" presStyleIdx="2" presStyleCnt="6">
        <dgm:presLayoutVars>
          <dgm:chMax val="0"/>
          <dgm:chPref val="0"/>
          <dgm:bulletEnabled val="1"/>
        </dgm:presLayoutVars>
      </dgm:prSet>
      <dgm:spPr/>
    </dgm:pt>
    <dgm:pt modelId="{AC494980-C4EE-4FE8-ADA1-AA0BEAE4D126}" type="pres">
      <dgm:prSet presAssocID="{B8DB3ACB-7410-4D76-B471-B6D859B53D57}" presName="parTxOnlySpace" presStyleCnt="0"/>
      <dgm:spPr/>
    </dgm:pt>
    <dgm:pt modelId="{8A044789-025B-4B85-B328-6A73B227D655}" type="pres">
      <dgm:prSet presAssocID="{8C6E55D2-A72C-4883-A918-BEBECDDF52D1}" presName="parTxOnly" presStyleLbl="node1" presStyleIdx="3" presStyleCnt="6">
        <dgm:presLayoutVars>
          <dgm:chMax val="0"/>
          <dgm:chPref val="0"/>
          <dgm:bulletEnabled val="1"/>
        </dgm:presLayoutVars>
      </dgm:prSet>
      <dgm:spPr/>
    </dgm:pt>
    <dgm:pt modelId="{87A5C2DB-EF6F-45D0-A6E5-63AAE52BED8C}" type="pres">
      <dgm:prSet presAssocID="{1A5FF386-BF0D-4441-AE82-243E22EC8FF0}" presName="parTxOnlySpace" presStyleCnt="0"/>
      <dgm:spPr/>
    </dgm:pt>
    <dgm:pt modelId="{E286B98A-6143-4304-B2C7-7F65ED060AD4}" type="pres">
      <dgm:prSet presAssocID="{4E9E6483-468F-4C8D-83A4-B64B1E245BBF}" presName="parTxOnly" presStyleLbl="node1" presStyleIdx="4" presStyleCnt="6">
        <dgm:presLayoutVars>
          <dgm:chMax val="0"/>
          <dgm:chPref val="0"/>
          <dgm:bulletEnabled val="1"/>
        </dgm:presLayoutVars>
      </dgm:prSet>
      <dgm:spPr/>
    </dgm:pt>
    <dgm:pt modelId="{5027CA55-7393-4846-A291-6A43AD64A01D}" type="pres">
      <dgm:prSet presAssocID="{3C2F9380-3C70-4B66-8347-3AB1ADE04987}" presName="parTxOnlySpace" presStyleCnt="0"/>
      <dgm:spPr/>
    </dgm:pt>
    <dgm:pt modelId="{80EC007D-2EA5-4B18-9C56-BC8451AEB049}" type="pres">
      <dgm:prSet presAssocID="{50F668DD-0AFC-4C3F-9C1C-A15AF3C0465B}" presName="parTxOnly" presStyleLbl="node1" presStyleIdx="5" presStyleCnt="6">
        <dgm:presLayoutVars>
          <dgm:chMax val="0"/>
          <dgm:chPref val="0"/>
          <dgm:bulletEnabled val="1"/>
        </dgm:presLayoutVars>
      </dgm:prSet>
      <dgm:spPr/>
    </dgm:pt>
  </dgm:ptLst>
  <dgm:cxnLst>
    <dgm:cxn modelId="{6B908C41-162C-4143-9E8A-F379E5A27F02}" srcId="{FBA9F456-C581-408E-A037-E8D6F2730788}" destId="{4E9E6483-468F-4C8D-83A4-B64B1E245BBF}" srcOrd="4" destOrd="0" parTransId="{3A042466-FE2E-4700-ADAE-78C1CDB33C7B}" sibTransId="{3C2F9380-3C70-4B66-8347-3AB1ADE04987}"/>
    <dgm:cxn modelId="{AA7DCC45-970C-41B5-94BA-8E1950CBC8DC}" type="presOf" srcId="{4F8A14A8-20BF-44F2-B55D-649C98587F9A}" destId="{E4E84FBF-7E02-4C90-B1E2-AD9A18D4C6B0}" srcOrd="0" destOrd="0" presId="urn:microsoft.com/office/officeart/2005/8/layout/chevron1"/>
    <dgm:cxn modelId="{2B7FCC52-E297-44C8-92DB-7331E76703EC}" type="presOf" srcId="{B859FE4E-EA42-433B-B7D3-F6B8125F3CA4}" destId="{5A1DA6D7-AD0A-42ED-BB21-990B0DB6480C}" srcOrd="0" destOrd="0" presId="urn:microsoft.com/office/officeart/2005/8/layout/chevron1"/>
    <dgm:cxn modelId="{343E4859-9AB4-4032-B728-5C5E4CC7CF27}" srcId="{FBA9F456-C581-408E-A037-E8D6F2730788}" destId="{96A2A07C-411D-466D-9EFD-67EFB8A4A3B7}" srcOrd="0" destOrd="0" parTransId="{6D3D07A0-F1F4-432E-8329-F2D820BC6326}" sibTransId="{2ABAE6E5-9303-4A13-898B-56B5E30E6BBB}"/>
    <dgm:cxn modelId="{1FE4525A-5110-4181-85BE-5D6FD8FEC9AC}" srcId="{FBA9F456-C581-408E-A037-E8D6F2730788}" destId="{50F668DD-0AFC-4C3F-9C1C-A15AF3C0465B}" srcOrd="5" destOrd="0" parTransId="{6A016327-418F-4B6E-9A97-5121338CD286}" sibTransId="{0C725C7F-ADD0-48F3-A924-16E597524B0A}"/>
    <dgm:cxn modelId="{2E7BC384-EA3A-4EF4-ADFE-F991A544831B}" type="presOf" srcId="{96A2A07C-411D-466D-9EFD-67EFB8A4A3B7}" destId="{57813BA0-C38F-4D1E-BABE-F5A545D9C97E}" srcOrd="0" destOrd="0" presId="urn:microsoft.com/office/officeart/2005/8/layout/chevron1"/>
    <dgm:cxn modelId="{83295188-9CAE-4CE2-94A3-E1BDE67E1A8A}" type="presOf" srcId="{FBA9F456-C581-408E-A037-E8D6F2730788}" destId="{345F9FFB-A2E8-40C3-92BE-F2F28FCC5CB1}" srcOrd="0" destOrd="0" presId="urn:microsoft.com/office/officeart/2005/8/layout/chevron1"/>
    <dgm:cxn modelId="{973E6DBF-081F-4051-BDAB-E458ECD72716}" srcId="{FBA9F456-C581-408E-A037-E8D6F2730788}" destId="{B859FE4E-EA42-433B-B7D3-F6B8125F3CA4}" srcOrd="1" destOrd="0" parTransId="{3C6BC60C-93D6-463A-BCD0-70A06C48C894}" sibTransId="{47B187C8-CD64-4EB1-9A49-FE3B09999CFF}"/>
    <dgm:cxn modelId="{5E9EC6BF-6AE0-499B-A2D0-2DC9765273BC}" srcId="{FBA9F456-C581-408E-A037-E8D6F2730788}" destId="{8C6E55D2-A72C-4883-A918-BEBECDDF52D1}" srcOrd="3" destOrd="0" parTransId="{400226AA-8519-4609-A2C5-FDE93F92A5FF}" sibTransId="{1A5FF386-BF0D-4441-AE82-243E22EC8FF0}"/>
    <dgm:cxn modelId="{640FBECA-9DBF-4692-98BB-57CE7EBE5AC7}" type="presOf" srcId="{4E9E6483-468F-4C8D-83A4-B64B1E245BBF}" destId="{E286B98A-6143-4304-B2C7-7F65ED060AD4}" srcOrd="0" destOrd="0" presId="urn:microsoft.com/office/officeart/2005/8/layout/chevron1"/>
    <dgm:cxn modelId="{93F3A6CE-AF8E-4BC6-828D-9ACE05E6C91D}" srcId="{FBA9F456-C581-408E-A037-E8D6F2730788}" destId="{4F8A14A8-20BF-44F2-B55D-649C98587F9A}" srcOrd="2" destOrd="0" parTransId="{F7DAEF71-816D-47D3-8E91-6F8328753FB4}" sibTransId="{B8DB3ACB-7410-4D76-B471-B6D859B53D57}"/>
    <dgm:cxn modelId="{F650DFD1-F072-4A95-866E-2DFF7BCF9B1F}" type="presOf" srcId="{50F668DD-0AFC-4C3F-9C1C-A15AF3C0465B}" destId="{80EC007D-2EA5-4B18-9C56-BC8451AEB049}" srcOrd="0" destOrd="0" presId="urn:microsoft.com/office/officeart/2005/8/layout/chevron1"/>
    <dgm:cxn modelId="{9818A6DC-07C0-4D30-B71B-3EAF7074FCE2}" type="presOf" srcId="{8C6E55D2-A72C-4883-A918-BEBECDDF52D1}" destId="{8A044789-025B-4B85-B328-6A73B227D655}" srcOrd="0" destOrd="0" presId="urn:microsoft.com/office/officeart/2005/8/layout/chevron1"/>
    <dgm:cxn modelId="{6BA54290-21E6-4E72-87D8-6362B8BB1BB9}" type="presParOf" srcId="{345F9FFB-A2E8-40C3-92BE-F2F28FCC5CB1}" destId="{57813BA0-C38F-4D1E-BABE-F5A545D9C97E}" srcOrd="0" destOrd="0" presId="urn:microsoft.com/office/officeart/2005/8/layout/chevron1"/>
    <dgm:cxn modelId="{17E07A71-8624-4909-913F-B9FE64B82F28}" type="presParOf" srcId="{345F9FFB-A2E8-40C3-92BE-F2F28FCC5CB1}" destId="{0BA4ABA1-9BB1-4E02-8924-DDADC8234CB0}" srcOrd="1" destOrd="0" presId="urn:microsoft.com/office/officeart/2005/8/layout/chevron1"/>
    <dgm:cxn modelId="{185A995A-EB57-4573-90B6-8ADC51057F82}" type="presParOf" srcId="{345F9FFB-A2E8-40C3-92BE-F2F28FCC5CB1}" destId="{5A1DA6D7-AD0A-42ED-BB21-990B0DB6480C}" srcOrd="2" destOrd="0" presId="urn:microsoft.com/office/officeart/2005/8/layout/chevron1"/>
    <dgm:cxn modelId="{A33149C6-2C69-4D2E-8882-1B5FDF4080D0}" type="presParOf" srcId="{345F9FFB-A2E8-40C3-92BE-F2F28FCC5CB1}" destId="{9B544F5A-6A6A-4FA0-A9A6-6ED0B828E89A}" srcOrd="3" destOrd="0" presId="urn:microsoft.com/office/officeart/2005/8/layout/chevron1"/>
    <dgm:cxn modelId="{4F1DA07D-F883-44A0-86B6-17BB2153FED5}" type="presParOf" srcId="{345F9FFB-A2E8-40C3-92BE-F2F28FCC5CB1}" destId="{E4E84FBF-7E02-4C90-B1E2-AD9A18D4C6B0}" srcOrd="4" destOrd="0" presId="urn:microsoft.com/office/officeart/2005/8/layout/chevron1"/>
    <dgm:cxn modelId="{BA80992B-A30E-416D-BC8A-BDC3C1DC067D}" type="presParOf" srcId="{345F9FFB-A2E8-40C3-92BE-F2F28FCC5CB1}" destId="{AC494980-C4EE-4FE8-ADA1-AA0BEAE4D126}" srcOrd="5" destOrd="0" presId="urn:microsoft.com/office/officeart/2005/8/layout/chevron1"/>
    <dgm:cxn modelId="{2D0CF771-FDDA-4FD8-9552-1CFC5B55E4C4}" type="presParOf" srcId="{345F9FFB-A2E8-40C3-92BE-F2F28FCC5CB1}" destId="{8A044789-025B-4B85-B328-6A73B227D655}" srcOrd="6" destOrd="0" presId="urn:microsoft.com/office/officeart/2005/8/layout/chevron1"/>
    <dgm:cxn modelId="{7A7DEB6E-2C4B-496A-B733-8E06E9F7DE7C}" type="presParOf" srcId="{345F9FFB-A2E8-40C3-92BE-F2F28FCC5CB1}" destId="{87A5C2DB-EF6F-45D0-A6E5-63AAE52BED8C}" srcOrd="7" destOrd="0" presId="urn:microsoft.com/office/officeart/2005/8/layout/chevron1"/>
    <dgm:cxn modelId="{0282FDC6-27E8-40C0-9245-598F86ADA020}" type="presParOf" srcId="{345F9FFB-A2E8-40C3-92BE-F2F28FCC5CB1}" destId="{E286B98A-6143-4304-B2C7-7F65ED060AD4}" srcOrd="8" destOrd="0" presId="urn:microsoft.com/office/officeart/2005/8/layout/chevron1"/>
    <dgm:cxn modelId="{8F872999-97A0-415F-8255-80AE5FDA254F}" type="presParOf" srcId="{345F9FFB-A2E8-40C3-92BE-F2F28FCC5CB1}" destId="{5027CA55-7393-4846-A291-6A43AD64A01D}" srcOrd="9" destOrd="0" presId="urn:microsoft.com/office/officeart/2005/8/layout/chevron1"/>
    <dgm:cxn modelId="{6E27A45F-C6DE-4D58-A633-1A83BC276871}" type="presParOf" srcId="{345F9FFB-A2E8-40C3-92BE-F2F28FCC5CB1}" destId="{80EC007D-2EA5-4B18-9C56-BC8451AEB049}" srcOrd="10"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48A531A-C791-43B5-91E0-26C45D099BCA}" type="doc">
      <dgm:prSet loTypeId="urn:microsoft.com/office/officeart/2005/8/layout/process4" loCatId="list" qsTypeId="urn:microsoft.com/office/officeart/2005/8/quickstyle/3d2" qsCatId="3D" csTypeId="urn:microsoft.com/office/officeart/2005/8/colors/colorful1" csCatId="colorful" phldr="1"/>
      <dgm:spPr/>
      <dgm:t>
        <a:bodyPr/>
        <a:lstStyle/>
        <a:p>
          <a:endParaRPr lang="en-GB"/>
        </a:p>
      </dgm:t>
    </dgm:pt>
    <dgm:pt modelId="{23D4DF15-8389-467C-AF1B-FD538F018BD2}">
      <dgm:prSet phldrT="[Text]"/>
      <dgm:spPr/>
      <dgm:t>
        <a:bodyPr/>
        <a:lstStyle/>
        <a:p>
          <a:r>
            <a:rPr lang="en-GB" b="1" dirty="0"/>
            <a:t>Behaviours and Expectations</a:t>
          </a:r>
        </a:p>
      </dgm:t>
    </dgm:pt>
    <dgm:pt modelId="{BC274F9A-968C-4D54-A72D-93FE534166C9}" type="parTrans" cxnId="{8BCF1749-A6BF-4C8C-897A-08E2F1D95AC1}">
      <dgm:prSet/>
      <dgm:spPr/>
      <dgm:t>
        <a:bodyPr/>
        <a:lstStyle/>
        <a:p>
          <a:endParaRPr lang="en-GB"/>
        </a:p>
      </dgm:t>
    </dgm:pt>
    <dgm:pt modelId="{0F5FAD4A-6FCE-4A7B-AB1F-22A5D009A780}" type="sibTrans" cxnId="{8BCF1749-A6BF-4C8C-897A-08E2F1D95AC1}">
      <dgm:prSet/>
      <dgm:spPr/>
      <dgm:t>
        <a:bodyPr/>
        <a:lstStyle/>
        <a:p>
          <a:endParaRPr lang="en-GB"/>
        </a:p>
      </dgm:t>
    </dgm:pt>
    <dgm:pt modelId="{D4317175-BF6F-4352-999A-F7A5FD938FC1}">
      <dgm:prSet phldrT="[Text]"/>
      <dgm:spPr/>
      <dgm:t>
        <a:bodyPr/>
        <a:lstStyle/>
        <a:p>
          <a:r>
            <a:rPr lang="en-GB" b="1" dirty="0"/>
            <a:t>Focus on children</a:t>
          </a:r>
        </a:p>
      </dgm:t>
    </dgm:pt>
    <dgm:pt modelId="{E12841E1-E31F-45CD-94CF-BF55D9D303AC}" type="parTrans" cxnId="{99EC8A36-2902-49A3-9730-46E4B0B621B4}">
      <dgm:prSet/>
      <dgm:spPr/>
      <dgm:t>
        <a:bodyPr/>
        <a:lstStyle/>
        <a:p>
          <a:endParaRPr lang="en-GB"/>
        </a:p>
      </dgm:t>
    </dgm:pt>
    <dgm:pt modelId="{03491B1A-BE58-4E9E-A108-E9FC1C017CAD}" type="sibTrans" cxnId="{99EC8A36-2902-49A3-9730-46E4B0B621B4}">
      <dgm:prSet/>
      <dgm:spPr/>
      <dgm:t>
        <a:bodyPr/>
        <a:lstStyle/>
        <a:p>
          <a:endParaRPr lang="en-GB"/>
        </a:p>
      </dgm:t>
    </dgm:pt>
    <dgm:pt modelId="{A37EC93B-0376-48CE-8B24-6626EB7232FE}">
      <dgm:prSet phldrT="[Text]"/>
      <dgm:spPr/>
      <dgm:t>
        <a:bodyPr/>
        <a:lstStyle/>
        <a:p>
          <a:r>
            <a:rPr lang="en-GB" b="1" dirty="0"/>
            <a:t>Expectations of our services</a:t>
          </a:r>
        </a:p>
      </dgm:t>
    </dgm:pt>
    <dgm:pt modelId="{3AC7248F-C492-429E-A080-3AE0F04FCE11}" type="parTrans" cxnId="{E065BB4D-2DB8-4EB1-86EA-63E363FD5C15}">
      <dgm:prSet/>
      <dgm:spPr/>
      <dgm:t>
        <a:bodyPr/>
        <a:lstStyle/>
        <a:p>
          <a:endParaRPr lang="en-GB"/>
        </a:p>
      </dgm:t>
    </dgm:pt>
    <dgm:pt modelId="{EFF5450F-7C46-40AB-98AF-A740BD4A5BE5}" type="sibTrans" cxnId="{E065BB4D-2DB8-4EB1-86EA-63E363FD5C15}">
      <dgm:prSet/>
      <dgm:spPr/>
      <dgm:t>
        <a:bodyPr/>
        <a:lstStyle/>
        <a:p>
          <a:endParaRPr lang="en-GB"/>
        </a:p>
      </dgm:t>
    </dgm:pt>
    <dgm:pt modelId="{3A704EAA-4A20-4B28-81B7-E4B988F8EE48}">
      <dgm:prSet phldrT="[Text]"/>
      <dgm:spPr/>
      <dgm:t>
        <a:bodyPr/>
        <a:lstStyle/>
        <a:p>
          <a:r>
            <a:rPr lang="en-GB" b="1" dirty="0"/>
            <a:t>Impact for children and their families</a:t>
          </a:r>
        </a:p>
      </dgm:t>
    </dgm:pt>
    <dgm:pt modelId="{B9A08685-52E9-4307-927A-4B64D2BF2133}" type="parTrans" cxnId="{227A7FA2-3959-4769-BC83-24D0F30CD049}">
      <dgm:prSet/>
      <dgm:spPr/>
      <dgm:t>
        <a:bodyPr/>
        <a:lstStyle/>
        <a:p>
          <a:endParaRPr lang="en-GB"/>
        </a:p>
      </dgm:t>
    </dgm:pt>
    <dgm:pt modelId="{F3BE32E5-FF97-4F02-94C2-6A747A8ED4FB}" type="sibTrans" cxnId="{227A7FA2-3959-4769-BC83-24D0F30CD049}">
      <dgm:prSet/>
      <dgm:spPr/>
      <dgm:t>
        <a:bodyPr/>
        <a:lstStyle/>
        <a:p>
          <a:endParaRPr lang="en-GB"/>
        </a:p>
      </dgm:t>
    </dgm:pt>
    <dgm:pt modelId="{31334DC1-9BE3-480C-9D55-78208B59C3E3}">
      <dgm:prSet phldrT="[Text]"/>
      <dgm:spPr/>
      <dgm:t>
        <a:bodyPr/>
        <a:lstStyle/>
        <a:p>
          <a:r>
            <a:rPr lang="en-GB" b="1" dirty="0"/>
            <a:t>Openness and collaboration</a:t>
          </a:r>
        </a:p>
      </dgm:t>
    </dgm:pt>
    <dgm:pt modelId="{3B64C114-198A-432D-9DCA-E560C2EB7805}" type="parTrans" cxnId="{27ABF372-3C8E-4C76-8AF9-A08F8E4C297F}">
      <dgm:prSet/>
      <dgm:spPr/>
      <dgm:t>
        <a:bodyPr/>
        <a:lstStyle/>
        <a:p>
          <a:endParaRPr lang="en-GB"/>
        </a:p>
      </dgm:t>
    </dgm:pt>
    <dgm:pt modelId="{9D4B3680-DDE8-4419-AC96-B9662C23B3F7}" type="sibTrans" cxnId="{27ABF372-3C8E-4C76-8AF9-A08F8E4C297F}">
      <dgm:prSet/>
      <dgm:spPr/>
      <dgm:t>
        <a:bodyPr/>
        <a:lstStyle/>
        <a:p>
          <a:endParaRPr lang="en-GB"/>
        </a:p>
      </dgm:t>
    </dgm:pt>
    <dgm:pt modelId="{595E2AD0-65B5-41B5-BF5C-ADC8FB953105}">
      <dgm:prSet phldrT="[Text]"/>
      <dgm:spPr/>
      <dgm:t>
        <a:bodyPr/>
        <a:lstStyle/>
        <a:p>
          <a:r>
            <a:rPr lang="en-GB" b="1" dirty="0"/>
            <a:t>Strong leadership</a:t>
          </a:r>
        </a:p>
      </dgm:t>
    </dgm:pt>
    <dgm:pt modelId="{5E39E785-3560-4D5C-912D-283F412EEE29}" type="parTrans" cxnId="{F78C3F7C-8E9C-433E-A90D-0608BA763CD8}">
      <dgm:prSet/>
      <dgm:spPr/>
      <dgm:t>
        <a:bodyPr/>
        <a:lstStyle/>
        <a:p>
          <a:endParaRPr lang="en-GB"/>
        </a:p>
      </dgm:t>
    </dgm:pt>
    <dgm:pt modelId="{C88F0C61-F77B-46D1-8E1B-FD6BA1912C12}" type="sibTrans" cxnId="{F78C3F7C-8E9C-433E-A90D-0608BA763CD8}">
      <dgm:prSet/>
      <dgm:spPr/>
      <dgm:t>
        <a:bodyPr/>
        <a:lstStyle/>
        <a:p>
          <a:endParaRPr lang="en-GB"/>
        </a:p>
      </dgm:t>
    </dgm:pt>
    <dgm:pt modelId="{C99394CF-CEC4-4C6A-9629-A3995FB67857}">
      <dgm:prSet phldrT="[Text]"/>
      <dgm:spPr/>
      <dgm:t>
        <a:bodyPr/>
        <a:lstStyle/>
        <a:p>
          <a:r>
            <a:rPr lang="en-GB" b="1" dirty="0"/>
            <a:t>Clarity of vision</a:t>
          </a:r>
        </a:p>
      </dgm:t>
    </dgm:pt>
    <dgm:pt modelId="{C54EA516-A11F-4D88-B0A8-DC1586E1F8A0}" type="parTrans" cxnId="{EE076C3F-84C7-40D6-A339-6AEF92FA4469}">
      <dgm:prSet/>
      <dgm:spPr/>
      <dgm:t>
        <a:bodyPr/>
        <a:lstStyle/>
        <a:p>
          <a:endParaRPr lang="en-GB"/>
        </a:p>
      </dgm:t>
    </dgm:pt>
    <dgm:pt modelId="{BB6D3EC1-19F6-495C-94AE-A8A244283E25}" type="sibTrans" cxnId="{EE076C3F-84C7-40D6-A339-6AEF92FA4469}">
      <dgm:prSet/>
      <dgm:spPr/>
      <dgm:t>
        <a:bodyPr/>
        <a:lstStyle/>
        <a:p>
          <a:endParaRPr lang="en-GB"/>
        </a:p>
      </dgm:t>
    </dgm:pt>
    <dgm:pt modelId="{2CB12EBB-B39F-4938-9AE2-D85319CDA775}">
      <dgm:prSet phldrT="[Text]"/>
      <dgm:spPr/>
      <dgm:t>
        <a:bodyPr/>
        <a:lstStyle/>
        <a:p>
          <a:r>
            <a:rPr lang="en-GB" b="1" dirty="0"/>
            <a:t>Honesty and transparency</a:t>
          </a:r>
        </a:p>
      </dgm:t>
    </dgm:pt>
    <dgm:pt modelId="{8FDE78A5-5389-49B0-9345-32A242AFB4C8}" type="parTrans" cxnId="{4D0236F2-8FCA-4531-92CA-0FE6402B6A94}">
      <dgm:prSet/>
      <dgm:spPr/>
      <dgm:t>
        <a:bodyPr/>
        <a:lstStyle/>
        <a:p>
          <a:endParaRPr lang="en-GB"/>
        </a:p>
      </dgm:t>
    </dgm:pt>
    <dgm:pt modelId="{3DF5036A-CC50-4CF2-A50D-9B0D6FFD6CB6}" type="sibTrans" cxnId="{4D0236F2-8FCA-4531-92CA-0FE6402B6A94}">
      <dgm:prSet/>
      <dgm:spPr/>
      <dgm:t>
        <a:bodyPr/>
        <a:lstStyle/>
        <a:p>
          <a:endParaRPr lang="en-GB"/>
        </a:p>
      </dgm:t>
    </dgm:pt>
    <dgm:pt modelId="{C4DBA942-F7C9-4FBD-A28B-18091D9E41E5}">
      <dgm:prSet phldrT="[Text]"/>
      <dgm:spPr/>
      <dgm:t>
        <a:bodyPr/>
        <a:lstStyle/>
        <a:p>
          <a:r>
            <a:rPr lang="en-GB" b="1" dirty="0"/>
            <a:t>High expectations, high challenge, high support. </a:t>
          </a:r>
        </a:p>
      </dgm:t>
    </dgm:pt>
    <dgm:pt modelId="{4148381F-7FB3-4E80-B315-14B9CA197F65}" type="parTrans" cxnId="{440FD59B-4AC3-49B4-8596-61B0BE58B41B}">
      <dgm:prSet/>
      <dgm:spPr/>
      <dgm:t>
        <a:bodyPr/>
        <a:lstStyle/>
        <a:p>
          <a:endParaRPr lang="en-GB"/>
        </a:p>
      </dgm:t>
    </dgm:pt>
    <dgm:pt modelId="{82ADA987-30C3-4F80-A495-A4E4CFA7B3C5}" type="sibTrans" cxnId="{440FD59B-4AC3-49B4-8596-61B0BE58B41B}">
      <dgm:prSet/>
      <dgm:spPr/>
      <dgm:t>
        <a:bodyPr/>
        <a:lstStyle/>
        <a:p>
          <a:endParaRPr lang="en-GB"/>
        </a:p>
      </dgm:t>
    </dgm:pt>
    <dgm:pt modelId="{DC886A4D-9469-46D2-8324-AA6D31ED41B3}">
      <dgm:prSet phldrT="[Text]"/>
      <dgm:spPr/>
      <dgm:t>
        <a:bodyPr/>
        <a:lstStyle/>
        <a:p>
          <a:r>
            <a:rPr lang="en-GB" b="1" dirty="0"/>
            <a:t>Leadership and Management</a:t>
          </a:r>
        </a:p>
      </dgm:t>
    </dgm:pt>
    <dgm:pt modelId="{7D476CDE-C657-4659-989A-BAEE9CEE5ABB}" type="parTrans" cxnId="{439EDC34-79BE-4CC5-815A-3DEAE5771D3A}">
      <dgm:prSet/>
      <dgm:spPr/>
      <dgm:t>
        <a:bodyPr/>
        <a:lstStyle/>
        <a:p>
          <a:endParaRPr lang="en-GB"/>
        </a:p>
      </dgm:t>
    </dgm:pt>
    <dgm:pt modelId="{BBF2960C-3B0B-4238-BEC5-DB978F4A8CCC}" type="sibTrans" cxnId="{439EDC34-79BE-4CC5-815A-3DEAE5771D3A}">
      <dgm:prSet/>
      <dgm:spPr/>
      <dgm:t>
        <a:bodyPr/>
        <a:lstStyle/>
        <a:p>
          <a:endParaRPr lang="en-GB"/>
        </a:p>
      </dgm:t>
    </dgm:pt>
    <dgm:pt modelId="{2EE68CB9-D99A-41E0-95B1-F4BE05074F31}">
      <dgm:prSet phldrT="[Text]"/>
      <dgm:spPr/>
      <dgm:t>
        <a:bodyPr/>
        <a:lstStyle/>
        <a:p>
          <a:r>
            <a:rPr lang="en-GB" b="1" dirty="0"/>
            <a:t>Focus on performance and financial management</a:t>
          </a:r>
        </a:p>
      </dgm:t>
    </dgm:pt>
    <dgm:pt modelId="{D94BBF6F-547C-42A9-A79B-F386E2D82D9A}" type="parTrans" cxnId="{6FC4F8C0-6EC6-409E-9658-2E3C2786EF02}">
      <dgm:prSet/>
      <dgm:spPr/>
      <dgm:t>
        <a:bodyPr/>
        <a:lstStyle/>
        <a:p>
          <a:endParaRPr lang="en-GB"/>
        </a:p>
      </dgm:t>
    </dgm:pt>
    <dgm:pt modelId="{057A6431-2D82-4247-B462-A5D208B83B3E}" type="sibTrans" cxnId="{6FC4F8C0-6EC6-409E-9658-2E3C2786EF02}">
      <dgm:prSet/>
      <dgm:spPr/>
      <dgm:t>
        <a:bodyPr/>
        <a:lstStyle/>
        <a:p>
          <a:endParaRPr lang="en-GB"/>
        </a:p>
      </dgm:t>
    </dgm:pt>
    <dgm:pt modelId="{1C254813-9E74-416D-9228-3B260CE27F61}">
      <dgm:prSet phldrT="[Text]"/>
      <dgm:spPr/>
      <dgm:t>
        <a:bodyPr/>
        <a:lstStyle/>
        <a:p>
          <a:r>
            <a:rPr lang="en-GB" b="1" dirty="0"/>
            <a:t>Focus on learning and  reflection </a:t>
          </a:r>
        </a:p>
      </dgm:t>
    </dgm:pt>
    <dgm:pt modelId="{5A4CD85D-6827-45EE-A36D-06410E078DA4}" type="parTrans" cxnId="{F1A5B227-5B11-4A61-850A-1E6A5E011DF1}">
      <dgm:prSet/>
      <dgm:spPr/>
      <dgm:t>
        <a:bodyPr/>
        <a:lstStyle/>
        <a:p>
          <a:endParaRPr lang="en-GB"/>
        </a:p>
      </dgm:t>
    </dgm:pt>
    <dgm:pt modelId="{A4DB6656-B68F-4E54-8956-ECAFE9BADC4B}" type="sibTrans" cxnId="{F1A5B227-5B11-4A61-850A-1E6A5E011DF1}">
      <dgm:prSet/>
      <dgm:spPr/>
      <dgm:t>
        <a:bodyPr/>
        <a:lstStyle/>
        <a:p>
          <a:endParaRPr lang="en-GB"/>
        </a:p>
      </dgm:t>
    </dgm:pt>
    <dgm:pt modelId="{68D6997F-0702-4474-94B6-FE27E384DE7E}">
      <dgm:prSet phldrT="[Text]"/>
      <dgm:spPr/>
      <dgm:t>
        <a:bodyPr/>
        <a:lstStyle/>
        <a:p>
          <a:r>
            <a:rPr lang="en-GB" b="1" dirty="0"/>
            <a:t>Attention to detail as well as  big picture</a:t>
          </a:r>
        </a:p>
      </dgm:t>
    </dgm:pt>
    <dgm:pt modelId="{4E55AAE5-B938-473A-931F-6FA755519E17}" type="parTrans" cxnId="{58E8836C-FF29-437E-8004-A98B3767F59D}">
      <dgm:prSet/>
      <dgm:spPr/>
      <dgm:t>
        <a:bodyPr/>
        <a:lstStyle/>
        <a:p>
          <a:endParaRPr lang="en-GB"/>
        </a:p>
      </dgm:t>
    </dgm:pt>
    <dgm:pt modelId="{9531323E-CA86-4CD4-96BD-39FA87053597}" type="sibTrans" cxnId="{58E8836C-FF29-437E-8004-A98B3767F59D}">
      <dgm:prSet/>
      <dgm:spPr/>
      <dgm:t>
        <a:bodyPr/>
        <a:lstStyle/>
        <a:p>
          <a:endParaRPr lang="en-GB"/>
        </a:p>
      </dgm:t>
    </dgm:pt>
    <dgm:pt modelId="{4F96A65D-5108-491C-9344-3D5058196C6B}">
      <dgm:prSet phldrT="[Text]"/>
      <dgm:spPr/>
      <dgm:t>
        <a:bodyPr/>
        <a:lstStyle/>
        <a:p>
          <a:r>
            <a:rPr lang="en-GB" b="1" dirty="0"/>
            <a:t>Best possible services</a:t>
          </a:r>
        </a:p>
      </dgm:t>
    </dgm:pt>
    <dgm:pt modelId="{509B4E39-57A5-4F71-9D9E-6A7E27AB38C7}" type="parTrans" cxnId="{2B5F3CB3-260F-4000-86DE-0F10F3CC2766}">
      <dgm:prSet/>
      <dgm:spPr/>
      <dgm:t>
        <a:bodyPr/>
        <a:lstStyle/>
        <a:p>
          <a:endParaRPr lang="en-GB"/>
        </a:p>
      </dgm:t>
    </dgm:pt>
    <dgm:pt modelId="{8755AA23-202C-422D-A13E-E96003F714BB}" type="sibTrans" cxnId="{2B5F3CB3-260F-4000-86DE-0F10F3CC2766}">
      <dgm:prSet/>
      <dgm:spPr/>
      <dgm:t>
        <a:bodyPr/>
        <a:lstStyle/>
        <a:p>
          <a:endParaRPr lang="en-GB"/>
        </a:p>
      </dgm:t>
    </dgm:pt>
    <dgm:pt modelId="{34A05572-64C8-48AB-967F-060D95AB1B27}">
      <dgm:prSet phldrT="[Text]"/>
      <dgm:spPr/>
      <dgm:t>
        <a:bodyPr/>
        <a:lstStyle/>
        <a:p>
          <a:r>
            <a:rPr lang="en-GB" b="1" dirty="0"/>
            <a:t>Ownership and grip</a:t>
          </a:r>
        </a:p>
      </dgm:t>
    </dgm:pt>
    <dgm:pt modelId="{E3266EBD-9429-451D-AF9F-93E8027F9C38}" type="parTrans" cxnId="{707E9673-5251-4CF5-BB82-942A61E95C19}">
      <dgm:prSet/>
      <dgm:spPr/>
      <dgm:t>
        <a:bodyPr/>
        <a:lstStyle/>
        <a:p>
          <a:endParaRPr lang="en-GB"/>
        </a:p>
      </dgm:t>
    </dgm:pt>
    <dgm:pt modelId="{3CCFC283-0E03-444C-A260-CEDC1AD2B9AC}" type="sibTrans" cxnId="{707E9673-5251-4CF5-BB82-942A61E95C19}">
      <dgm:prSet/>
      <dgm:spPr/>
      <dgm:t>
        <a:bodyPr/>
        <a:lstStyle/>
        <a:p>
          <a:endParaRPr lang="en-GB"/>
        </a:p>
      </dgm:t>
    </dgm:pt>
    <dgm:pt modelId="{754694CF-2C97-4EF8-A355-F6DE76ABAAB9}" type="pres">
      <dgm:prSet presAssocID="{748A531A-C791-43B5-91E0-26C45D099BCA}" presName="Name0" presStyleCnt="0">
        <dgm:presLayoutVars>
          <dgm:dir/>
          <dgm:animLvl val="lvl"/>
          <dgm:resizeHandles val="exact"/>
        </dgm:presLayoutVars>
      </dgm:prSet>
      <dgm:spPr/>
    </dgm:pt>
    <dgm:pt modelId="{002FF389-880C-4166-BC9C-A9C4C0F8926D}" type="pres">
      <dgm:prSet presAssocID="{A37EC93B-0376-48CE-8B24-6626EB7232FE}" presName="boxAndChildren" presStyleCnt="0"/>
      <dgm:spPr/>
    </dgm:pt>
    <dgm:pt modelId="{12CB0FFC-3C2F-4C8C-BF98-A1736959A53E}" type="pres">
      <dgm:prSet presAssocID="{A37EC93B-0376-48CE-8B24-6626EB7232FE}" presName="parentTextBox" presStyleLbl="node1" presStyleIdx="0" presStyleCnt="2"/>
      <dgm:spPr/>
    </dgm:pt>
    <dgm:pt modelId="{602F0290-5F04-485F-8316-B934CDC2B8A3}" type="pres">
      <dgm:prSet presAssocID="{A37EC93B-0376-48CE-8B24-6626EB7232FE}" presName="entireBox" presStyleLbl="node1" presStyleIdx="0" presStyleCnt="2"/>
      <dgm:spPr/>
    </dgm:pt>
    <dgm:pt modelId="{C78FAFA2-9F78-4E8C-A0D1-F5BDCF796E08}" type="pres">
      <dgm:prSet presAssocID="{A37EC93B-0376-48CE-8B24-6626EB7232FE}" presName="descendantBox" presStyleCnt="0"/>
      <dgm:spPr/>
    </dgm:pt>
    <dgm:pt modelId="{434C9A8E-48A5-4BD1-8DDD-B653C4870BDA}" type="pres">
      <dgm:prSet presAssocID="{3A704EAA-4A20-4B28-81B7-E4B988F8EE48}" presName="childTextBox" presStyleLbl="fgAccFollowNode1" presStyleIdx="0" presStyleCnt="13">
        <dgm:presLayoutVars>
          <dgm:bulletEnabled val="1"/>
        </dgm:presLayoutVars>
      </dgm:prSet>
      <dgm:spPr/>
    </dgm:pt>
    <dgm:pt modelId="{EF69DFCF-3F5C-4082-A906-6D73CE1B66CC}" type="pres">
      <dgm:prSet presAssocID="{DC886A4D-9469-46D2-8324-AA6D31ED41B3}" presName="childTextBox" presStyleLbl="fgAccFollowNode1" presStyleIdx="1" presStyleCnt="13">
        <dgm:presLayoutVars>
          <dgm:bulletEnabled val="1"/>
        </dgm:presLayoutVars>
      </dgm:prSet>
      <dgm:spPr/>
    </dgm:pt>
    <dgm:pt modelId="{8D8FC791-8C3F-44E3-B169-E0444E5B476F}" type="pres">
      <dgm:prSet presAssocID="{2EE68CB9-D99A-41E0-95B1-F4BE05074F31}" presName="childTextBox" presStyleLbl="fgAccFollowNode1" presStyleIdx="2" presStyleCnt="13">
        <dgm:presLayoutVars>
          <dgm:bulletEnabled val="1"/>
        </dgm:presLayoutVars>
      </dgm:prSet>
      <dgm:spPr/>
    </dgm:pt>
    <dgm:pt modelId="{B2F74A52-90D6-4D93-88ED-E06394E15253}" type="pres">
      <dgm:prSet presAssocID="{1C254813-9E74-416D-9228-3B260CE27F61}" presName="childTextBox" presStyleLbl="fgAccFollowNode1" presStyleIdx="3" presStyleCnt="13">
        <dgm:presLayoutVars>
          <dgm:bulletEnabled val="1"/>
        </dgm:presLayoutVars>
      </dgm:prSet>
      <dgm:spPr/>
    </dgm:pt>
    <dgm:pt modelId="{B5AE3DFA-B6C7-41CC-A653-CF95B61A2921}" type="pres">
      <dgm:prSet presAssocID="{4F96A65D-5108-491C-9344-3D5058196C6B}" presName="childTextBox" presStyleLbl="fgAccFollowNode1" presStyleIdx="4" presStyleCnt="13">
        <dgm:presLayoutVars>
          <dgm:bulletEnabled val="1"/>
        </dgm:presLayoutVars>
      </dgm:prSet>
      <dgm:spPr/>
    </dgm:pt>
    <dgm:pt modelId="{B0B0C361-AB66-44CC-85AB-61B4238EBC49}" type="pres">
      <dgm:prSet presAssocID="{34A05572-64C8-48AB-967F-060D95AB1B27}" presName="childTextBox" presStyleLbl="fgAccFollowNode1" presStyleIdx="5" presStyleCnt="13">
        <dgm:presLayoutVars>
          <dgm:bulletEnabled val="1"/>
        </dgm:presLayoutVars>
      </dgm:prSet>
      <dgm:spPr/>
    </dgm:pt>
    <dgm:pt modelId="{65720C43-981C-4F0E-9311-01C910706E47}" type="pres">
      <dgm:prSet presAssocID="{0F5FAD4A-6FCE-4A7B-AB1F-22A5D009A780}" presName="sp" presStyleCnt="0"/>
      <dgm:spPr/>
    </dgm:pt>
    <dgm:pt modelId="{BF9A4DFD-FAAF-44A2-BEB3-FC8CC6F1A4AA}" type="pres">
      <dgm:prSet presAssocID="{23D4DF15-8389-467C-AF1B-FD538F018BD2}" presName="arrowAndChildren" presStyleCnt="0"/>
      <dgm:spPr/>
    </dgm:pt>
    <dgm:pt modelId="{250686CE-E185-4A0F-A3A4-398EF68C06E3}" type="pres">
      <dgm:prSet presAssocID="{23D4DF15-8389-467C-AF1B-FD538F018BD2}" presName="parentTextArrow" presStyleLbl="node1" presStyleIdx="0" presStyleCnt="2"/>
      <dgm:spPr/>
    </dgm:pt>
    <dgm:pt modelId="{73B8CBF1-F038-437C-87F3-511AA108CB99}" type="pres">
      <dgm:prSet presAssocID="{23D4DF15-8389-467C-AF1B-FD538F018BD2}" presName="arrow" presStyleLbl="node1" presStyleIdx="1" presStyleCnt="2"/>
      <dgm:spPr/>
    </dgm:pt>
    <dgm:pt modelId="{4012E9B1-1CC6-4B6E-BD0D-562A1AE8D30D}" type="pres">
      <dgm:prSet presAssocID="{23D4DF15-8389-467C-AF1B-FD538F018BD2}" presName="descendantArrow" presStyleCnt="0"/>
      <dgm:spPr/>
    </dgm:pt>
    <dgm:pt modelId="{BBB22F52-AF90-4956-9522-19BE67DD70FC}" type="pres">
      <dgm:prSet presAssocID="{D4317175-BF6F-4352-999A-F7A5FD938FC1}" presName="childTextArrow" presStyleLbl="fgAccFollowNode1" presStyleIdx="6" presStyleCnt="13">
        <dgm:presLayoutVars>
          <dgm:bulletEnabled val="1"/>
        </dgm:presLayoutVars>
      </dgm:prSet>
      <dgm:spPr/>
    </dgm:pt>
    <dgm:pt modelId="{EAE211A3-2C14-45E4-A77C-2F90D912F05B}" type="pres">
      <dgm:prSet presAssocID="{2CB12EBB-B39F-4938-9AE2-D85319CDA775}" presName="childTextArrow" presStyleLbl="fgAccFollowNode1" presStyleIdx="7" presStyleCnt="13">
        <dgm:presLayoutVars>
          <dgm:bulletEnabled val="1"/>
        </dgm:presLayoutVars>
      </dgm:prSet>
      <dgm:spPr/>
    </dgm:pt>
    <dgm:pt modelId="{A2A9A835-95C6-43DB-A6EF-0B8FF97ADBCE}" type="pres">
      <dgm:prSet presAssocID="{31334DC1-9BE3-480C-9D55-78208B59C3E3}" presName="childTextArrow" presStyleLbl="fgAccFollowNode1" presStyleIdx="8" presStyleCnt="13">
        <dgm:presLayoutVars>
          <dgm:bulletEnabled val="1"/>
        </dgm:presLayoutVars>
      </dgm:prSet>
      <dgm:spPr/>
    </dgm:pt>
    <dgm:pt modelId="{75E05D92-E528-451E-9A7A-1FEA8F054E48}" type="pres">
      <dgm:prSet presAssocID="{595E2AD0-65B5-41B5-BF5C-ADC8FB953105}" presName="childTextArrow" presStyleLbl="fgAccFollowNode1" presStyleIdx="9" presStyleCnt="13">
        <dgm:presLayoutVars>
          <dgm:bulletEnabled val="1"/>
        </dgm:presLayoutVars>
      </dgm:prSet>
      <dgm:spPr/>
    </dgm:pt>
    <dgm:pt modelId="{CD2686CB-860C-473F-B73C-CC897B6087EC}" type="pres">
      <dgm:prSet presAssocID="{C99394CF-CEC4-4C6A-9629-A3995FB67857}" presName="childTextArrow" presStyleLbl="fgAccFollowNode1" presStyleIdx="10" presStyleCnt="13">
        <dgm:presLayoutVars>
          <dgm:bulletEnabled val="1"/>
        </dgm:presLayoutVars>
      </dgm:prSet>
      <dgm:spPr/>
    </dgm:pt>
    <dgm:pt modelId="{4F8F5844-AAD5-49E4-A982-D227BB8E6E6F}" type="pres">
      <dgm:prSet presAssocID="{C4DBA942-F7C9-4FBD-A28B-18091D9E41E5}" presName="childTextArrow" presStyleLbl="fgAccFollowNode1" presStyleIdx="11" presStyleCnt="13">
        <dgm:presLayoutVars>
          <dgm:bulletEnabled val="1"/>
        </dgm:presLayoutVars>
      </dgm:prSet>
      <dgm:spPr/>
    </dgm:pt>
    <dgm:pt modelId="{5807481E-2A94-434C-B93C-CEDC27264DBD}" type="pres">
      <dgm:prSet presAssocID="{68D6997F-0702-4474-94B6-FE27E384DE7E}" presName="childTextArrow" presStyleLbl="fgAccFollowNode1" presStyleIdx="12" presStyleCnt="13">
        <dgm:presLayoutVars>
          <dgm:bulletEnabled val="1"/>
        </dgm:presLayoutVars>
      </dgm:prSet>
      <dgm:spPr/>
    </dgm:pt>
  </dgm:ptLst>
  <dgm:cxnLst>
    <dgm:cxn modelId="{5B55EC15-86A2-4098-9CDA-DAE4688CA475}" type="presOf" srcId="{C99394CF-CEC4-4C6A-9629-A3995FB67857}" destId="{CD2686CB-860C-473F-B73C-CC897B6087EC}" srcOrd="0" destOrd="0" presId="urn:microsoft.com/office/officeart/2005/8/layout/process4"/>
    <dgm:cxn modelId="{B3407517-5702-4D4A-AE31-9CF0F2EDED4D}" type="presOf" srcId="{31334DC1-9BE3-480C-9D55-78208B59C3E3}" destId="{A2A9A835-95C6-43DB-A6EF-0B8FF97ADBCE}" srcOrd="0" destOrd="0" presId="urn:microsoft.com/office/officeart/2005/8/layout/process4"/>
    <dgm:cxn modelId="{2F56B11A-2EC8-411E-958C-03A6EE2C9CF3}" type="presOf" srcId="{2EE68CB9-D99A-41E0-95B1-F4BE05074F31}" destId="{8D8FC791-8C3F-44E3-B169-E0444E5B476F}" srcOrd="0" destOrd="0" presId="urn:microsoft.com/office/officeart/2005/8/layout/process4"/>
    <dgm:cxn modelId="{3B348B27-AE7D-4F28-86E8-EB28D34FFE59}" type="presOf" srcId="{34A05572-64C8-48AB-967F-060D95AB1B27}" destId="{B0B0C361-AB66-44CC-85AB-61B4238EBC49}" srcOrd="0" destOrd="0" presId="urn:microsoft.com/office/officeart/2005/8/layout/process4"/>
    <dgm:cxn modelId="{F1A5B227-5B11-4A61-850A-1E6A5E011DF1}" srcId="{A37EC93B-0376-48CE-8B24-6626EB7232FE}" destId="{1C254813-9E74-416D-9228-3B260CE27F61}" srcOrd="3" destOrd="0" parTransId="{5A4CD85D-6827-45EE-A36D-06410E078DA4}" sibTransId="{A4DB6656-B68F-4E54-8956-ECAFE9BADC4B}"/>
    <dgm:cxn modelId="{439EDC34-79BE-4CC5-815A-3DEAE5771D3A}" srcId="{A37EC93B-0376-48CE-8B24-6626EB7232FE}" destId="{DC886A4D-9469-46D2-8324-AA6D31ED41B3}" srcOrd="1" destOrd="0" parTransId="{7D476CDE-C657-4659-989A-BAEE9CEE5ABB}" sibTransId="{BBF2960C-3B0B-4238-BEC5-DB978F4A8CCC}"/>
    <dgm:cxn modelId="{99EC8A36-2902-49A3-9730-46E4B0B621B4}" srcId="{23D4DF15-8389-467C-AF1B-FD538F018BD2}" destId="{D4317175-BF6F-4352-999A-F7A5FD938FC1}" srcOrd="0" destOrd="0" parTransId="{E12841E1-E31F-45CD-94CF-BF55D9D303AC}" sibTransId="{03491B1A-BE58-4E9E-A108-E9FC1C017CAD}"/>
    <dgm:cxn modelId="{E74FDC37-F149-4103-AEDC-873A5DA02A0B}" type="presOf" srcId="{2CB12EBB-B39F-4938-9AE2-D85319CDA775}" destId="{EAE211A3-2C14-45E4-A77C-2F90D912F05B}" srcOrd="0" destOrd="0" presId="urn:microsoft.com/office/officeart/2005/8/layout/process4"/>
    <dgm:cxn modelId="{EE076C3F-84C7-40D6-A339-6AEF92FA4469}" srcId="{23D4DF15-8389-467C-AF1B-FD538F018BD2}" destId="{C99394CF-CEC4-4C6A-9629-A3995FB67857}" srcOrd="4" destOrd="0" parTransId="{C54EA516-A11F-4D88-B0A8-DC1586E1F8A0}" sibTransId="{BB6D3EC1-19F6-495C-94AE-A8A244283E25}"/>
    <dgm:cxn modelId="{1F98FC44-D54A-47AF-BD98-53769A95CCF3}" type="presOf" srcId="{4F96A65D-5108-491C-9344-3D5058196C6B}" destId="{B5AE3DFA-B6C7-41CC-A653-CF95B61A2921}" srcOrd="0" destOrd="0" presId="urn:microsoft.com/office/officeart/2005/8/layout/process4"/>
    <dgm:cxn modelId="{CC10AB47-D378-48C4-89E8-F665A87208E8}" type="presOf" srcId="{A37EC93B-0376-48CE-8B24-6626EB7232FE}" destId="{602F0290-5F04-485F-8316-B934CDC2B8A3}" srcOrd="1" destOrd="0" presId="urn:microsoft.com/office/officeart/2005/8/layout/process4"/>
    <dgm:cxn modelId="{8BCF1749-A6BF-4C8C-897A-08E2F1D95AC1}" srcId="{748A531A-C791-43B5-91E0-26C45D099BCA}" destId="{23D4DF15-8389-467C-AF1B-FD538F018BD2}" srcOrd="0" destOrd="0" parTransId="{BC274F9A-968C-4D54-A72D-93FE534166C9}" sibTransId="{0F5FAD4A-6FCE-4A7B-AB1F-22A5D009A780}"/>
    <dgm:cxn modelId="{58E8836C-FF29-437E-8004-A98B3767F59D}" srcId="{23D4DF15-8389-467C-AF1B-FD538F018BD2}" destId="{68D6997F-0702-4474-94B6-FE27E384DE7E}" srcOrd="6" destOrd="0" parTransId="{4E55AAE5-B938-473A-931F-6FA755519E17}" sibTransId="{9531323E-CA86-4CD4-96BD-39FA87053597}"/>
    <dgm:cxn modelId="{E065BB4D-2DB8-4EB1-86EA-63E363FD5C15}" srcId="{748A531A-C791-43B5-91E0-26C45D099BCA}" destId="{A37EC93B-0376-48CE-8B24-6626EB7232FE}" srcOrd="1" destOrd="0" parTransId="{3AC7248F-C492-429E-A080-3AE0F04FCE11}" sibTransId="{EFF5450F-7C46-40AB-98AF-A740BD4A5BE5}"/>
    <dgm:cxn modelId="{1563AC4E-F21E-49A8-B949-3E97147ADA35}" type="presOf" srcId="{748A531A-C791-43B5-91E0-26C45D099BCA}" destId="{754694CF-2C97-4EF8-A355-F6DE76ABAAB9}" srcOrd="0" destOrd="0" presId="urn:microsoft.com/office/officeart/2005/8/layout/process4"/>
    <dgm:cxn modelId="{EF8FEA4E-DE59-45C5-8013-EB63235DED58}" type="presOf" srcId="{23D4DF15-8389-467C-AF1B-FD538F018BD2}" destId="{250686CE-E185-4A0F-A3A4-398EF68C06E3}" srcOrd="0" destOrd="0" presId="urn:microsoft.com/office/officeart/2005/8/layout/process4"/>
    <dgm:cxn modelId="{27ABF372-3C8E-4C76-8AF9-A08F8E4C297F}" srcId="{23D4DF15-8389-467C-AF1B-FD538F018BD2}" destId="{31334DC1-9BE3-480C-9D55-78208B59C3E3}" srcOrd="2" destOrd="0" parTransId="{3B64C114-198A-432D-9DCA-E560C2EB7805}" sibTransId="{9D4B3680-DDE8-4419-AC96-B9662C23B3F7}"/>
    <dgm:cxn modelId="{707E9673-5251-4CF5-BB82-942A61E95C19}" srcId="{A37EC93B-0376-48CE-8B24-6626EB7232FE}" destId="{34A05572-64C8-48AB-967F-060D95AB1B27}" srcOrd="5" destOrd="0" parTransId="{E3266EBD-9429-451D-AF9F-93E8027F9C38}" sibTransId="{3CCFC283-0E03-444C-A260-CEDC1AD2B9AC}"/>
    <dgm:cxn modelId="{816A2C79-2285-4CAD-BA0E-EF9C59F1CA7B}" type="presOf" srcId="{23D4DF15-8389-467C-AF1B-FD538F018BD2}" destId="{73B8CBF1-F038-437C-87F3-511AA108CB99}" srcOrd="1" destOrd="0" presId="urn:microsoft.com/office/officeart/2005/8/layout/process4"/>
    <dgm:cxn modelId="{F78C3F7C-8E9C-433E-A90D-0608BA763CD8}" srcId="{23D4DF15-8389-467C-AF1B-FD538F018BD2}" destId="{595E2AD0-65B5-41B5-BF5C-ADC8FB953105}" srcOrd="3" destOrd="0" parTransId="{5E39E785-3560-4D5C-912D-283F412EEE29}" sibTransId="{C88F0C61-F77B-46D1-8E1B-FD6BA1912C12}"/>
    <dgm:cxn modelId="{CD433A7F-FB6C-4E6C-8E1F-47C7E99181A5}" type="presOf" srcId="{3A704EAA-4A20-4B28-81B7-E4B988F8EE48}" destId="{434C9A8E-48A5-4BD1-8DDD-B653C4870BDA}" srcOrd="0" destOrd="0" presId="urn:microsoft.com/office/officeart/2005/8/layout/process4"/>
    <dgm:cxn modelId="{9717B285-CD09-465A-B8CC-0A5D556E673E}" type="presOf" srcId="{DC886A4D-9469-46D2-8324-AA6D31ED41B3}" destId="{EF69DFCF-3F5C-4082-A906-6D73CE1B66CC}" srcOrd="0" destOrd="0" presId="urn:microsoft.com/office/officeart/2005/8/layout/process4"/>
    <dgm:cxn modelId="{440FD59B-4AC3-49B4-8596-61B0BE58B41B}" srcId="{23D4DF15-8389-467C-AF1B-FD538F018BD2}" destId="{C4DBA942-F7C9-4FBD-A28B-18091D9E41E5}" srcOrd="5" destOrd="0" parTransId="{4148381F-7FB3-4E80-B315-14B9CA197F65}" sibTransId="{82ADA987-30C3-4F80-A495-A4E4CFA7B3C5}"/>
    <dgm:cxn modelId="{4FA16E9C-3EEC-4683-B924-371CC9B2E501}" type="presOf" srcId="{595E2AD0-65B5-41B5-BF5C-ADC8FB953105}" destId="{75E05D92-E528-451E-9A7A-1FEA8F054E48}" srcOrd="0" destOrd="0" presId="urn:microsoft.com/office/officeart/2005/8/layout/process4"/>
    <dgm:cxn modelId="{3E9D239D-C982-4D4E-B725-F7BD4FADFF99}" type="presOf" srcId="{1C254813-9E74-416D-9228-3B260CE27F61}" destId="{B2F74A52-90D6-4D93-88ED-E06394E15253}" srcOrd="0" destOrd="0" presId="urn:microsoft.com/office/officeart/2005/8/layout/process4"/>
    <dgm:cxn modelId="{227A7FA2-3959-4769-BC83-24D0F30CD049}" srcId="{A37EC93B-0376-48CE-8B24-6626EB7232FE}" destId="{3A704EAA-4A20-4B28-81B7-E4B988F8EE48}" srcOrd="0" destOrd="0" parTransId="{B9A08685-52E9-4307-927A-4B64D2BF2133}" sibTransId="{F3BE32E5-FF97-4F02-94C2-6A747A8ED4FB}"/>
    <dgm:cxn modelId="{0327AAA4-907B-45E7-8025-0A029EE83931}" type="presOf" srcId="{C4DBA942-F7C9-4FBD-A28B-18091D9E41E5}" destId="{4F8F5844-AAD5-49E4-A982-D227BB8E6E6F}" srcOrd="0" destOrd="0" presId="urn:microsoft.com/office/officeart/2005/8/layout/process4"/>
    <dgm:cxn modelId="{2B5F3CB3-260F-4000-86DE-0F10F3CC2766}" srcId="{A37EC93B-0376-48CE-8B24-6626EB7232FE}" destId="{4F96A65D-5108-491C-9344-3D5058196C6B}" srcOrd="4" destOrd="0" parTransId="{509B4E39-57A5-4F71-9D9E-6A7E27AB38C7}" sibTransId="{8755AA23-202C-422D-A13E-E96003F714BB}"/>
    <dgm:cxn modelId="{6FC4F8C0-6EC6-409E-9658-2E3C2786EF02}" srcId="{A37EC93B-0376-48CE-8B24-6626EB7232FE}" destId="{2EE68CB9-D99A-41E0-95B1-F4BE05074F31}" srcOrd="2" destOrd="0" parTransId="{D94BBF6F-547C-42A9-A79B-F386E2D82D9A}" sibTransId="{057A6431-2D82-4247-B462-A5D208B83B3E}"/>
    <dgm:cxn modelId="{48F357E3-8768-4F3B-88B2-57CC1A534A54}" type="presOf" srcId="{A37EC93B-0376-48CE-8B24-6626EB7232FE}" destId="{12CB0FFC-3C2F-4C8C-BF98-A1736959A53E}" srcOrd="0" destOrd="0" presId="urn:microsoft.com/office/officeart/2005/8/layout/process4"/>
    <dgm:cxn modelId="{2E3BA6E5-D45F-469A-8707-B81D04CED7BA}" type="presOf" srcId="{68D6997F-0702-4474-94B6-FE27E384DE7E}" destId="{5807481E-2A94-434C-B93C-CEDC27264DBD}" srcOrd="0" destOrd="0" presId="urn:microsoft.com/office/officeart/2005/8/layout/process4"/>
    <dgm:cxn modelId="{786AEDE9-0976-42FD-AABC-0C5304463DFF}" type="presOf" srcId="{D4317175-BF6F-4352-999A-F7A5FD938FC1}" destId="{BBB22F52-AF90-4956-9522-19BE67DD70FC}" srcOrd="0" destOrd="0" presId="urn:microsoft.com/office/officeart/2005/8/layout/process4"/>
    <dgm:cxn modelId="{4D0236F2-8FCA-4531-92CA-0FE6402B6A94}" srcId="{23D4DF15-8389-467C-AF1B-FD538F018BD2}" destId="{2CB12EBB-B39F-4938-9AE2-D85319CDA775}" srcOrd="1" destOrd="0" parTransId="{8FDE78A5-5389-49B0-9345-32A242AFB4C8}" sibTransId="{3DF5036A-CC50-4CF2-A50D-9B0D6FFD6CB6}"/>
    <dgm:cxn modelId="{D9D66D79-BE4D-4DE3-B35A-FE74497C7525}" type="presParOf" srcId="{754694CF-2C97-4EF8-A355-F6DE76ABAAB9}" destId="{002FF389-880C-4166-BC9C-A9C4C0F8926D}" srcOrd="0" destOrd="0" presId="urn:microsoft.com/office/officeart/2005/8/layout/process4"/>
    <dgm:cxn modelId="{993A741F-F4E7-4E26-96CE-3B206C58718D}" type="presParOf" srcId="{002FF389-880C-4166-BC9C-A9C4C0F8926D}" destId="{12CB0FFC-3C2F-4C8C-BF98-A1736959A53E}" srcOrd="0" destOrd="0" presId="urn:microsoft.com/office/officeart/2005/8/layout/process4"/>
    <dgm:cxn modelId="{0269D099-460D-425E-A578-22839FCE5B45}" type="presParOf" srcId="{002FF389-880C-4166-BC9C-A9C4C0F8926D}" destId="{602F0290-5F04-485F-8316-B934CDC2B8A3}" srcOrd="1" destOrd="0" presId="urn:microsoft.com/office/officeart/2005/8/layout/process4"/>
    <dgm:cxn modelId="{20F8772A-6284-4B61-834D-0EDA17A83FC6}" type="presParOf" srcId="{002FF389-880C-4166-BC9C-A9C4C0F8926D}" destId="{C78FAFA2-9F78-4E8C-A0D1-F5BDCF796E08}" srcOrd="2" destOrd="0" presId="urn:microsoft.com/office/officeart/2005/8/layout/process4"/>
    <dgm:cxn modelId="{CBB3B2DD-C298-437D-9F5B-3097599C50FC}" type="presParOf" srcId="{C78FAFA2-9F78-4E8C-A0D1-F5BDCF796E08}" destId="{434C9A8E-48A5-4BD1-8DDD-B653C4870BDA}" srcOrd="0" destOrd="0" presId="urn:microsoft.com/office/officeart/2005/8/layout/process4"/>
    <dgm:cxn modelId="{A21D53F8-776A-4DC0-811D-CBB062C12DE6}" type="presParOf" srcId="{C78FAFA2-9F78-4E8C-A0D1-F5BDCF796E08}" destId="{EF69DFCF-3F5C-4082-A906-6D73CE1B66CC}" srcOrd="1" destOrd="0" presId="urn:microsoft.com/office/officeart/2005/8/layout/process4"/>
    <dgm:cxn modelId="{DCECB286-DE4B-4640-B636-7E56C17915C2}" type="presParOf" srcId="{C78FAFA2-9F78-4E8C-A0D1-F5BDCF796E08}" destId="{8D8FC791-8C3F-44E3-B169-E0444E5B476F}" srcOrd="2" destOrd="0" presId="urn:microsoft.com/office/officeart/2005/8/layout/process4"/>
    <dgm:cxn modelId="{8E4C5EA2-9CF8-4069-941B-29A0347DB69F}" type="presParOf" srcId="{C78FAFA2-9F78-4E8C-A0D1-F5BDCF796E08}" destId="{B2F74A52-90D6-4D93-88ED-E06394E15253}" srcOrd="3" destOrd="0" presId="urn:microsoft.com/office/officeart/2005/8/layout/process4"/>
    <dgm:cxn modelId="{C2C54015-62CB-40FF-80BA-752E8C501E83}" type="presParOf" srcId="{C78FAFA2-9F78-4E8C-A0D1-F5BDCF796E08}" destId="{B5AE3DFA-B6C7-41CC-A653-CF95B61A2921}" srcOrd="4" destOrd="0" presId="urn:microsoft.com/office/officeart/2005/8/layout/process4"/>
    <dgm:cxn modelId="{1A7603F9-2B3F-4511-BF39-E81E0B9F932B}" type="presParOf" srcId="{C78FAFA2-9F78-4E8C-A0D1-F5BDCF796E08}" destId="{B0B0C361-AB66-44CC-85AB-61B4238EBC49}" srcOrd="5" destOrd="0" presId="urn:microsoft.com/office/officeart/2005/8/layout/process4"/>
    <dgm:cxn modelId="{A61E240E-57CB-49E4-BC36-9F38076DAC15}" type="presParOf" srcId="{754694CF-2C97-4EF8-A355-F6DE76ABAAB9}" destId="{65720C43-981C-4F0E-9311-01C910706E47}" srcOrd="1" destOrd="0" presId="urn:microsoft.com/office/officeart/2005/8/layout/process4"/>
    <dgm:cxn modelId="{C4AD369A-A91B-43F1-A8D5-2F2A8BDF0A68}" type="presParOf" srcId="{754694CF-2C97-4EF8-A355-F6DE76ABAAB9}" destId="{BF9A4DFD-FAAF-44A2-BEB3-FC8CC6F1A4AA}" srcOrd="2" destOrd="0" presId="urn:microsoft.com/office/officeart/2005/8/layout/process4"/>
    <dgm:cxn modelId="{FA58E2D9-8DE2-412C-A0CD-A341A3BFA5CE}" type="presParOf" srcId="{BF9A4DFD-FAAF-44A2-BEB3-FC8CC6F1A4AA}" destId="{250686CE-E185-4A0F-A3A4-398EF68C06E3}" srcOrd="0" destOrd="0" presId="urn:microsoft.com/office/officeart/2005/8/layout/process4"/>
    <dgm:cxn modelId="{9E869828-DD04-46E4-8EA6-F833CD8B6C6D}" type="presParOf" srcId="{BF9A4DFD-FAAF-44A2-BEB3-FC8CC6F1A4AA}" destId="{73B8CBF1-F038-437C-87F3-511AA108CB99}" srcOrd="1" destOrd="0" presId="urn:microsoft.com/office/officeart/2005/8/layout/process4"/>
    <dgm:cxn modelId="{0D67A5AC-AA69-4FFE-A977-E35CF71737F9}" type="presParOf" srcId="{BF9A4DFD-FAAF-44A2-BEB3-FC8CC6F1A4AA}" destId="{4012E9B1-1CC6-4B6E-BD0D-562A1AE8D30D}" srcOrd="2" destOrd="0" presId="urn:microsoft.com/office/officeart/2005/8/layout/process4"/>
    <dgm:cxn modelId="{9747A931-8CF0-4B82-9D95-DCB9BCC6FCCC}" type="presParOf" srcId="{4012E9B1-1CC6-4B6E-BD0D-562A1AE8D30D}" destId="{BBB22F52-AF90-4956-9522-19BE67DD70FC}" srcOrd="0" destOrd="0" presId="urn:microsoft.com/office/officeart/2005/8/layout/process4"/>
    <dgm:cxn modelId="{D37EDB43-2A94-4D1D-9589-CFBBF49E9220}" type="presParOf" srcId="{4012E9B1-1CC6-4B6E-BD0D-562A1AE8D30D}" destId="{EAE211A3-2C14-45E4-A77C-2F90D912F05B}" srcOrd="1" destOrd="0" presId="urn:microsoft.com/office/officeart/2005/8/layout/process4"/>
    <dgm:cxn modelId="{4A8DD7F1-DDE9-4270-988F-A8C9CAF6DED1}" type="presParOf" srcId="{4012E9B1-1CC6-4B6E-BD0D-562A1AE8D30D}" destId="{A2A9A835-95C6-43DB-A6EF-0B8FF97ADBCE}" srcOrd="2" destOrd="0" presId="urn:microsoft.com/office/officeart/2005/8/layout/process4"/>
    <dgm:cxn modelId="{35559F33-1328-49AF-B6EE-D24309BCFCFF}" type="presParOf" srcId="{4012E9B1-1CC6-4B6E-BD0D-562A1AE8D30D}" destId="{75E05D92-E528-451E-9A7A-1FEA8F054E48}" srcOrd="3" destOrd="0" presId="urn:microsoft.com/office/officeart/2005/8/layout/process4"/>
    <dgm:cxn modelId="{BDD71433-60AB-450F-9666-61B1CF3F9C59}" type="presParOf" srcId="{4012E9B1-1CC6-4B6E-BD0D-562A1AE8D30D}" destId="{CD2686CB-860C-473F-B73C-CC897B6087EC}" srcOrd="4" destOrd="0" presId="urn:microsoft.com/office/officeart/2005/8/layout/process4"/>
    <dgm:cxn modelId="{C79E2B0A-2C9D-4B8A-9272-7D0243C9C72C}" type="presParOf" srcId="{4012E9B1-1CC6-4B6E-BD0D-562A1AE8D30D}" destId="{4F8F5844-AAD5-49E4-A982-D227BB8E6E6F}" srcOrd="5" destOrd="0" presId="urn:microsoft.com/office/officeart/2005/8/layout/process4"/>
    <dgm:cxn modelId="{B0ECF146-C998-4A2C-89AB-CCE9E8D0514D}" type="presParOf" srcId="{4012E9B1-1CC6-4B6E-BD0D-562A1AE8D30D}" destId="{5807481E-2A94-434C-B93C-CEDC27264DBD}" srcOrd="6"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F8F7E5-44FA-42B1-B13E-A9AF45BD4394}">
      <dsp:nvSpPr>
        <dsp:cNvPr id="0" name=""/>
        <dsp:cNvSpPr/>
      </dsp:nvSpPr>
      <dsp:spPr>
        <a:xfrm rot="5400000">
          <a:off x="4007878" y="169123"/>
          <a:ext cx="2559636" cy="2226883"/>
        </a:xfrm>
        <a:prstGeom prst="hexagon">
          <a:avLst>
            <a:gd name="adj" fmla="val 25000"/>
            <a:gd name="vf" fmla="val 115470"/>
          </a:avLst>
        </a:prstGeom>
        <a:solidFill>
          <a:srgbClr val="FF99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The Beyond Barriers Programme</a:t>
          </a:r>
        </a:p>
      </dsp:txBody>
      <dsp:txXfrm rot="-5400000">
        <a:off x="4521277" y="401624"/>
        <a:ext cx="1532837" cy="1761882"/>
      </dsp:txXfrm>
    </dsp:sp>
    <dsp:sp modelId="{5DA49A94-152D-4275-8159-054D9F26CD8F}">
      <dsp:nvSpPr>
        <dsp:cNvPr id="0" name=""/>
        <dsp:cNvSpPr/>
      </dsp:nvSpPr>
      <dsp:spPr>
        <a:xfrm>
          <a:off x="6468713" y="514674"/>
          <a:ext cx="2856554" cy="153578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6AF746D-6932-4EF5-B032-1773252CF469}">
      <dsp:nvSpPr>
        <dsp:cNvPr id="0" name=""/>
        <dsp:cNvSpPr/>
      </dsp:nvSpPr>
      <dsp:spPr>
        <a:xfrm rot="5400000">
          <a:off x="1602844" y="169123"/>
          <a:ext cx="2559636" cy="2226883"/>
        </a:xfrm>
        <a:prstGeom prst="hexagon">
          <a:avLst>
            <a:gd name="adj" fmla="val 25000"/>
            <a:gd name="vf" fmla="val 115470"/>
          </a:avLst>
        </a:prstGeom>
        <a:solidFill>
          <a:srgbClr val="FF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2116243" y="401624"/>
        <a:ext cx="1532837" cy="1761882"/>
      </dsp:txXfrm>
    </dsp:sp>
    <dsp:sp modelId="{C6EDC3FB-F4C9-4EE6-836E-95F17ABBFE50}">
      <dsp:nvSpPr>
        <dsp:cNvPr id="0" name=""/>
        <dsp:cNvSpPr/>
      </dsp:nvSpPr>
      <dsp:spPr>
        <a:xfrm rot="5400000">
          <a:off x="2800754" y="2341742"/>
          <a:ext cx="2559636" cy="2226883"/>
        </a:xfrm>
        <a:prstGeom prst="hexagon">
          <a:avLst>
            <a:gd name="adj" fmla="val 25000"/>
            <a:gd name="vf" fmla="val 115470"/>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The ambition for the region</a:t>
          </a:r>
        </a:p>
      </dsp:txBody>
      <dsp:txXfrm rot="-5400000">
        <a:off x="3314153" y="2574243"/>
        <a:ext cx="1532837" cy="1761882"/>
      </dsp:txXfrm>
    </dsp:sp>
    <dsp:sp modelId="{203878DB-7AC1-4E87-B764-268DDEC3783C}">
      <dsp:nvSpPr>
        <dsp:cNvPr id="0" name=""/>
        <dsp:cNvSpPr/>
      </dsp:nvSpPr>
      <dsp:spPr>
        <a:xfrm>
          <a:off x="110576" y="2687293"/>
          <a:ext cx="2764407" cy="153578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6A08474-48B9-4B0C-9511-0960FCD7C996}">
      <dsp:nvSpPr>
        <dsp:cNvPr id="0" name=""/>
        <dsp:cNvSpPr/>
      </dsp:nvSpPr>
      <dsp:spPr>
        <a:xfrm rot="5400000">
          <a:off x="5205788" y="2341742"/>
          <a:ext cx="2559636" cy="2226883"/>
        </a:xfrm>
        <a:prstGeom prst="hexagon">
          <a:avLst>
            <a:gd name="adj" fmla="val 25000"/>
            <a:gd name="vf" fmla="val 115470"/>
          </a:avLst>
        </a:prstGeom>
        <a:solidFill>
          <a:srgbClr val="FFFF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5719187" y="2574243"/>
        <a:ext cx="1532837" cy="1761882"/>
      </dsp:txXfrm>
    </dsp:sp>
    <dsp:sp modelId="{EB706976-3793-42C7-B69E-0DD6B61289B6}">
      <dsp:nvSpPr>
        <dsp:cNvPr id="0" name=""/>
        <dsp:cNvSpPr/>
      </dsp:nvSpPr>
      <dsp:spPr>
        <a:xfrm rot="5400000">
          <a:off x="4007878" y="4514362"/>
          <a:ext cx="2559636" cy="2226883"/>
        </a:xfrm>
        <a:prstGeom prst="hexagon">
          <a:avLst>
            <a:gd name="adj" fmla="val 25000"/>
            <a:gd name="vf" fmla="val 115470"/>
          </a:avLst>
        </a:prstGeom>
        <a:solidFill>
          <a:srgbClr val="0070C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The ambition for leadership</a:t>
          </a:r>
        </a:p>
      </dsp:txBody>
      <dsp:txXfrm rot="-5400000">
        <a:off x="4521277" y="4746863"/>
        <a:ext cx="1532837" cy="1761882"/>
      </dsp:txXfrm>
    </dsp:sp>
    <dsp:sp modelId="{D58A9CFA-9B98-444E-AA1D-72C3B5E680CF}">
      <dsp:nvSpPr>
        <dsp:cNvPr id="0" name=""/>
        <dsp:cNvSpPr/>
      </dsp:nvSpPr>
      <dsp:spPr>
        <a:xfrm>
          <a:off x="6468713" y="4859913"/>
          <a:ext cx="2856554" cy="1535781"/>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5C65DB7-58EA-47A6-9630-3E4B60FB84B4}">
      <dsp:nvSpPr>
        <dsp:cNvPr id="0" name=""/>
        <dsp:cNvSpPr/>
      </dsp:nvSpPr>
      <dsp:spPr>
        <a:xfrm rot="5400000">
          <a:off x="1602844" y="4514362"/>
          <a:ext cx="2559636" cy="2226883"/>
        </a:xfrm>
        <a:prstGeom prst="hexagon">
          <a:avLst>
            <a:gd name="adj" fmla="val 25000"/>
            <a:gd name="vf" fmla="val 115470"/>
          </a:avLst>
        </a:prstGeom>
        <a:solidFill>
          <a:srgbClr val="7030A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2116243" y="4746863"/>
        <a:ext cx="1532837" cy="17618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13BA0-C38F-4D1E-BABE-F5A545D9C97E}">
      <dsp:nvSpPr>
        <dsp:cNvPr id="0" name=""/>
        <dsp:cNvSpPr/>
      </dsp:nvSpPr>
      <dsp:spPr>
        <a:xfrm>
          <a:off x="4923" y="983585"/>
          <a:ext cx="1831555" cy="732622"/>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GB" sz="1200" b="1" kern="1200" dirty="0"/>
            <a:t>Children and young people</a:t>
          </a:r>
        </a:p>
      </dsp:txBody>
      <dsp:txXfrm>
        <a:off x="371234" y="983585"/>
        <a:ext cx="1098933" cy="732622"/>
      </dsp:txXfrm>
    </dsp:sp>
    <dsp:sp modelId="{5A1DA6D7-AD0A-42ED-BB21-990B0DB6480C}">
      <dsp:nvSpPr>
        <dsp:cNvPr id="0" name=""/>
        <dsp:cNvSpPr/>
      </dsp:nvSpPr>
      <dsp:spPr>
        <a:xfrm>
          <a:off x="1653323" y="983585"/>
          <a:ext cx="1831555" cy="732622"/>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GB" sz="1200" b="1" kern="1200"/>
            <a:t>Justice</a:t>
          </a:r>
          <a:endParaRPr lang="en-GB" sz="1200" b="1" kern="1200" dirty="0"/>
        </a:p>
      </dsp:txBody>
      <dsp:txXfrm>
        <a:off x="2019634" y="983585"/>
        <a:ext cx="1098933" cy="732622"/>
      </dsp:txXfrm>
    </dsp:sp>
    <dsp:sp modelId="{E4E84FBF-7E02-4C90-B1E2-AD9A18D4C6B0}">
      <dsp:nvSpPr>
        <dsp:cNvPr id="0" name=""/>
        <dsp:cNvSpPr/>
      </dsp:nvSpPr>
      <dsp:spPr>
        <a:xfrm>
          <a:off x="3301723" y="983585"/>
          <a:ext cx="1831555" cy="732622"/>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GB" sz="1200" b="1" kern="1200" dirty="0"/>
            <a:t>Equality and inclusion</a:t>
          </a:r>
        </a:p>
      </dsp:txBody>
      <dsp:txXfrm>
        <a:off x="3668034" y="983585"/>
        <a:ext cx="1098933" cy="732622"/>
      </dsp:txXfrm>
    </dsp:sp>
    <dsp:sp modelId="{8A044789-025B-4B85-B328-6A73B227D655}">
      <dsp:nvSpPr>
        <dsp:cNvPr id="0" name=""/>
        <dsp:cNvSpPr/>
      </dsp:nvSpPr>
      <dsp:spPr>
        <a:xfrm>
          <a:off x="4950123" y="983585"/>
          <a:ext cx="1831555" cy="732622"/>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GB" sz="1200" b="1" kern="1200" dirty="0"/>
            <a:t>Relationships and mutual respect</a:t>
          </a:r>
        </a:p>
      </dsp:txBody>
      <dsp:txXfrm>
        <a:off x="5316434" y="983585"/>
        <a:ext cx="1098933" cy="732622"/>
      </dsp:txXfrm>
    </dsp:sp>
    <dsp:sp modelId="{E286B98A-6143-4304-B2C7-7F65ED060AD4}">
      <dsp:nvSpPr>
        <dsp:cNvPr id="0" name=""/>
        <dsp:cNvSpPr/>
      </dsp:nvSpPr>
      <dsp:spPr>
        <a:xfrm>
          <a:off x="6598523" y="983585"/>
          <a:ext cx="1831555" cy="732622"/>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GB" sz="1200" b="1" kern="1200" dirty="0"/>
            <a:t>Belief in people and valuing others</a:t>
          </a:r>
        </a:p>
      </dsp:txBody>
      <dsp:txXfrm>
        <a:off x="6964834" y="983585"/>
        <a:ext cx="1098933" cy="732622"/>
      </dsp:txXfrm>
    </dsp:sp>
    <dsp:sp modelId="{80EC007D-2EA5-4B18-9C56-BC8451AEB049}">
      <dsp:nvSpPr>
        <dsp:cNvPr id="0" name=""/>
        <dsp:cNvSpPr/>
      </dsp:nvSpPr>
      <dsp:spPr>
        <a:xfrm>
          <a:off x="8246923" y="983585"/>
          <a:ext cx="1831555" cy="732622"/>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GB" sz="1200" b="1" kern="1200" dirty="0"/>
            <a:t>Ability to influence &amp; effect change more widely</a:t>
          </a:r>
        </a:p>
      </dsp:txBody>
      <dsp:txXfrm>
        <a:off x="8613234" y="983585"/>
        <a:ext cx="1098933" cy="73262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06B3E-B14B-4A51-B6F5-D4125ACAFE55}">
      <dsp:nvSpPr>
        <dsp:cNvPr id="0" name=""/>
        <dsp:cNvSpPr/>
      </dsp:nvSpPr>
      <dsp:spPr>
        <a:xfrm>
          <a:off x="1069587" y="2997998"/>
          <a:ext cx="2847363" cy="1446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kern="1200" dirty="0"/>
            <a:t>Beyond Barriers Leadership development</a:t>
          </a:r>
        </a:p>
      </dsp:txBody>
      <dsp:txXfrm>
        <a:off x="1069587" y="2997998"/>
        <a:ext cx="2847363" cy="1446352"/>
      </dsp:txXfrm>
    </dsp:sp>
    <dsp:sp modelId="{5A300A01-037A-4CDC-B6AE-E36FD3F6F295}">
      <dsp:nvSpPr>
        <dsp:cNvPr id="0" name=""/>
        <dsp:cNvSpPr/>
      </dsp:nvSpPr>
      <dsp:spPr>
        <a:xfrm>
          <a:off x="293815" y="2558107"/>
          <a:ext cx="349119" cy="349119"/>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3FFBEA8-3FF0-492D-8F23-9D3A8BDAD0F9}">
      <dsp:nvSpPr>
        <dsp:cNvPr id="0" name=""/>
        <dsp:cNvSpPr/>
      </dsp:nvSpPr>
      <dsp:spPr>
        <a:xfrm>
          <a:off x="538199" y="2069339"/>
          <a:ext cx="349119" cy="349119"/>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9218B5C-B1C9-4F91-95DA-9AF34EE5CFF1}">
      <dsp:nvSpPr>
        <dsp:cNvPr id="0" name=""/>
        <dsp:cNvSpPr/>
      </dsp:nvSpPr>
      <dsp:spPr>
        <a:xfrm>
          <a:off x="1124720" y="2167093"/>
          <a:ext cx="548616" cy="548616"/>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1A24116-BE34-4388-9444-1B7C9D13E161}">
      <dsp:nvSpPr>
        <dsp:cNvPr id="0" name=""/>
        <dsp:cNvSpPr/>
      </dsp:nvSpPr>
      <dsp:spPr>
        <a:xfrm>
          <a:off x="1613487" y="1629449"/>
          <a:ext cx="349119" cy="34911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C07F46D-B6EC-4C7F-9015-897B174CD25A}">
      <dsp:nvSpPr>
        <dsp:cNvPr id="0" name=""/>
        <dsp:cNvSpPr/>
      </dsp:nvSpPr>
      <dsp:spPr>
        <a:xfrm>
          <a:off x="2248885" y="1433942"/>
          <a:ext cx="349119" cy="349119"/>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0A1FB21-CAE8-4E6F-8766-06EA6E06FE54}">
      <dsp:nvSpPr>
        <dsp:cNvPr id="0" name=""/>
        <dsp:cNvSpPr/>
      </dsp:nvSpPr>
      <dsp:spPr>
        <a:xfrm>
          <a:off x="3030913" y="1776079"/>
          <a:ext cx="349119" cy="349119"/>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7916045-3AE2-427F-8E6F-FA6C36FF16E1}">
      <dsp:nvSpPr>
        <dsp:cNvPr id="0" name=""/>
        <dsp:cNvSpPr/>
      </dsp:nvSpPr>
      <dsp:spPr>
        <a:xfrm>
          <a:off x="3519680" y="2020463"/>
          <a:ext cx="548616" cy="548616"/>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07BCF5B-CEEC-49D2-8E00-5BD65E2CBA2F}">
      <dsp:nvSpPr>
        <dsp:cNvPr id="0" name=""/>
        <dsp:cNvSpPr/>
      </dsp:nvSpPr>
      <dsp:spPr>
        <a:xfrm>
          <a:off x="4203955" y="2558107"/>
          <a:ext cx="349119" cy="349119"/>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09A2B6B-C509-4753-8E08-09D0557E1A3E}">
      <dsp:nvSpPr>
        <dsp:cNvPr id="0" name=""/>
        <dsp:cNvSpPr/>
      </dsp:nvSpPr>
      <dsp:spPr>
        <a:xfrm>
          <a:off x="4497215" y="3095751"/>
          <a:ext cx="349119" cy="34911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2D251D4-C64B-4C04-AD45-C0E7F3E00B94}">
      <dsp:nvSpPr>
        <dsp:cNvPr id="0" name=""/>
        <dsp:cNvSpPr/>
      </dsp:nvSpPr>
      <dsp:spPr>
        <a:xfrm>
          <a:off x="1955625" y="2069339"/>
          <a:ext cx="897736" cy="897736"/>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EFEFE47-9A2F-464C-B456-7AA889C46E97}">
      <dsp:nvSpPr>
        <dsp:cNvPr id="0" name=""/>
        <dsp:cNvSpPr/>
      </dsp:nvSpPr>
      <dsp:spPr>
        <a:xfrm>
          <a:off x="49432" y="3926656"/>
          <a:ext cx="349119" cy="349119"/>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73F105C-B2B4-4008-A145-E4DF8C2463F9}">
      <dsp:nvSpPr>
        <dsp:cNvPr id="0" name=""/>
        <dsp:cNvSpPr/>
      </dsp:nvSpPr>
      <dsp:spPr>
        <a:xfrm>
          <a:off x="342692" y="4366546"/>
          <a:ext cx="548616" cy="548616"/>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EE946F0-8968-42FF-9DB2-5CA4B1E8EA9A}">
      <dsp:nvSpPr>
        <dsp:cNvPr id="0" name=""/>
        <dsp:cNvSpPr/>
      </dsp:nvSpPr>
      <dsp:spPr>
        <a:xfrm>
          <a:off x="1075843" y="4757560"/>
          <a:ext cx="797987" cy="797987"/>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9F615AE-90B2-4ECC-95D7-08CCFE6B5E04}">
      <dsp:nvSpPr>
        <dsp:cNvPr id="0" name=""/>
        <dsp:cNvSpPr/>
      </dsp:nvSpPr>
      <dsp:spPr>
        <a:xfrm>
          <a:off x="2102255" y="5392958"/>
          <a:ext cx="349119" cy="349119"/>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15FDCFC-7CF7-4CFE-A959-5A2653B0BDFB}">
      <dsp:nvSpPr>
        <dsp:cNvPr id="0" name=""/>
        <dsp:cNvSpPr/>
      </dsp:nvSpPr>
      <dsp:spPr>
        <a:xfrm>
          <a:off x="2297762" y="4757560"/>
          <a:ext cx="548616" cy="548616"/>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C8CF2C9-1C69-4A62-859A-1BB03B3FEA45}">
      <dsp:nvSpPr>
        <dsp:cNvPr id="0" name=""/>
        <dsp:cNvSpPr/>
      </dsp:nvSpPr>
      <dsp:spPr>
        <a:xfrm>
          <a:off x="2786529" y="5441835"/>
          <a:ext cx="349119" cy="349119"/>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760DF81-E1F5-4F25-B62B-FC05BA6B7BCA}">
      <dsp:nvSpPr>
        <dsp:cNvPr id="0" name=""/>
        <dsp:cNvSpPr/>
      </dsp:nvSpPr>
      <dsp:spPr>
        <a:xfrm>
          <a:off x="3226420" y="4659807"/>
          <a:ext cx="797987" cy="797987"/>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B4F3FB4-9C85-49D2-B23B-06659326C5C5}">
      <dsp:nvSpPr>
        <dsp:cNvPr id="0" name=""/>
        <dsp:cNvSpPr/>
      </dsp:nvSpPr>
      <dsp:spPr>
        <a:xfrm>
          <a:off x="4301708" y="4464300"/>
          <a:ext cx="548616" cy="548616"/>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3319CD9-833F-424F-B527-D5B3723DB946}">
      <dsp:nvSpPr>
        <dsp:cNvPr id="0" name=""/>
        <dsp:cNvSpPr/>
      </dsp:nvSpPr>
      <dsp:spPr>
        <a:xfrm>
          <a:off x="4850325" y="2166280"/>
          <a:ext cx="1611208" cy="3075972"/>
        </a:xfrm>
        <a:prstGeom prst="chevron">
          <a:avLst>
            <a:gd name="adj" fmla="val 6231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37CFAC9-7BAE-4A9D-9A91-8B7777AD5FA7}">
      <dsp:nvSpPr>
        <dsp:cNvPr id="0" name=""/>
        <dsp:cNvSpPr/>
      </dsp:nvSpPr>
      <dsp:spPr>
        <a:xfrm>
          <a:off x="6168586" y="2166280"/>
          <a:ext cx="1611208" cy="3075972"/>
        </a:xfrm>
        <a:prstGeom prst="chevron">
          <a:avLst>
            <a:gd name="adj" fmla="val 6231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E8E13BD-2C54-4123-BB71-CD9132F705EE}">
      <dsp:nvSpPr>
        <dsp:cNvPr id="0" name=""/>
        <dsp:cNvSpPr/>
      </dsp:nvSpPr>
      <dsp:spPr>
        <a:xfrm>
          <a:off x="7955563" y="1912075"/>
          <a:ext cx="3735074" cy="3735074"/>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089150">
            <a:lnSpc>
              <a:spcPct val="90000"/>
            </a:lnSpc>
            <a:spcBef>
              <a:spcPct val="0"/>
            </a:spcBef>
            <a:spcAft>
              <a:spcPct val="35000"/>
            </a:spcAft>
            <a:buNone/>
          </a:pPr>
          <a:r>
            <a:rPr lang="en-GB" sz="4700" kern="1200" dirty="0"/>
            <a:t>Strategic Senior roles in CFS</a:t>
          </a:r>
        </a:p>
      </dsp:txBody>
      <dsp:txXfrm>
        <a:off x="8502552" y="2459064"/>
        <a:ext cx="2641096" cy="264109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2D97E-F86E-4E20-9024-D07528879E6B}">
      <dsp:nvSpPr>
        <dsp:cNvPr id="0" name=""/>
        <dsp:cNvSpPr/>
      </dsp:nvSpPr>
      <dsp:spPr>
        <a:xfrm>
          <a:off x="4243109" y="348923"/>
          <a:ext cx="1629232" cy="1629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690" tIns="59690" rIns="59690" bIns="59690" numCol="1" spcCol="1270" anchor="ctr" anchorCtr="0">
          <a:noAutofit/>
        </a:bodyPr>
        <a:lstStyle/>
        <a:p>
          <a:pPr marL="0" lvl="0" indent="0" algn="ctr" defTabSz="2089150">
            <a:lnSpc>
              <a:spcPct val="90000"/>
            </a:lnSpc>
            <a:spcBef>
              <a:spcPct val="0"/>
            </a:spcBef>
            <a:spcAft>
              <a:spcPct val="35000"/>
            </a:spcAft>
            <a:buNone/>
          </a:pPr>
          <a:endParaRPr lang="en-GB" sz="4700" kern="1200" dirty="0">
            <a:noFill/>
          </a:endParaRPr>
        </a:p>
      </dsp:txBody>
      <dsp:txXfrm>
        <a:off x="4243109" y="348923"/>
        <a:ext cx="1629232" cy="1629232"/>
      </dsp:txXfrm>
    </dsp:sp>
    <dsp:sp modelId="{289D3873-81A1-4FCA-BB10-833529DDEF1D}">
      <dsp:nvSpPr>
        <dsp:cNvPr id="0" name=""/>
        <dsp:cNvSpPr/>
      </dsp:nvSpPr>
      <dsp:spPr>
        <a:xfrm>
          <a:off x="1760902" y="28204"/>
          <a:ext cx="3852989" cy="3852989"/>
        </a:xfrm>
        <a:prstGeom prst="circularArrow">
          <a:avLst>
            <a:gd name="adj1" fmla="val 8246"/>
            <a:gd name="adj2" fmla="val 575869"/>
            <a:gd name="adj3" fmla="val 2923798"/>
            <a:gd name="adj4" fmla="val 50963"/>
            <a:gd name="adj5" fmla="val 9620"/>
          </a:avLst>
        </a:prstGeom>
        <a:solidFill>
          <a:srgbClr val="5BC1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661DDC-4546-48E3-8575-AEF673318C1C}">
      <dsp:nvSpPr>
        <dsp:cNvPr id="0" name=""/>
        <dsp:cNvSpPr/>
      </dsp:nvSpPr>
      <dsp:spPr>
        <a:xfrm>
          <a:off x="2856586" y="2781584"/>
          <a:ext cx="1661621" cy="1510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endParaRPr lang="en-GB" sz="4800" kern="1200" dirty="0">
            <a:noFill/>
          </a:endParaRPr>
        </a:p>
      </dsp:txBody>
      <dsp:txXfrm>
        <a:off x="2856586" y="2781584"/>
        <a:ext cx="1661621" cy="1510868"/>
      </dsp:txXfrm>
    </dsp:sp>
    <dsp:sp modelId="{37697780-5359-4667-8973-5C9C7FAE51B2}">
      <dsp:nvSpPr>
        <dsp:cNvPr id="0" name=""/>
        <dsp:cNvSpPr/>
      </dsp:nvSpPr>
      <dsp:spPr>
        <a:xfrm>
          <a:off x="1760902" y="28204"/>
          <a:ext cx="3852989" cy="3852989"/>
        </a:xfrm>
        <a:prstGeom prst="circularArrow">
          <a:avLst>
            <a:gd name="adj1" fmla="val 8246"/>
            <a:gd name="adj2" fmla="val 575869"/>
            <a:gd name="adj3" fmla="val 10087136"/>
            <a:gd name="adj4" fmla="val 7300332"/>
            <a:gd name="adj5" fmla="val 9620"/>
          </a:avLst>
        </a:prstGeom>
        <a:solidFill>
          <a:srgbClr val="5BC1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9CD10E-E55B-498B-89EF-073D34C62538}">
      <dsp:nvSpPr>
        <dsp:cNvPr id="0" name=""/>
        <dsp:cNvSpPr/>
      </dsp:nvSpPr>
      <dsp:spPr>
        <a:xfrm>
          <a:off x="1412958" y="309341"/>
          <a:ext cx="1808219" cy="1708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endParaRPr lang="en-GB" sz="5300" kern="1200" dirty="0">
            <a:noFill/>
          </a:endParaRPr>
        </a:p>
      </dsp:txBody>
      <dsp:txXfrm>
        <a:off x="1412958" y="309341"/>
        <a:ext cx="1808219" cy="1708396"/>
      </dsp:txXfrm>
    </dsp:sp>
    <dsp:sp modelId="{4B4A2411-0402-4EFB-AE34-AFB9700C83EB}">
      <dsp:nvSpPr>
        <dsp:cNvPr id="0" name=""/>
        <dsp:cNvSpPr/>
      </dsp:nvSpPr>
      <dsp:spPr>
        <a:xfrm>
          <a:off x="1760902" y="28204"/>
          <a:ext cx="3852989" cy="3852989"/>
        </a:xfrm>
        <a:prstGeom prst="circularArrow">
          <a:avLst>
            <a:gd name="adj1" fmla="val 8246"/>
            <a:gd name="adj2" fmla="val 575869"/>
            <a:gd name="adj3" fmla="val 16857779"/>
            <a:gd name="adj4" fmla="val 15171833"/>
            <a:gd name="adj5" fmla="val 9620"/>
          </a:avLst>
        </a:prstGeom>
        <a:solidFill>
          <a:srgbClr val="5BC1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0840D-BE41-4C26-8522-44B171DC4F2A}">
      <dsp:nvSpPr>
        <dsp:cNvPr id="0" name=""/>
        <dsp:cNvSpPr/>
      </dsp:nvSpPr>
      <dsp:spPr>
        <a:xfrm>
          <a:off x="0" y="0"/>
          <a:ext cx="1939031" cy="5422624"/>
        </a:xfrm>
        <a:prstGeom prst="roundRect">
          <a:avLst>
            <a:gd name="adj" fmla="val 10000"/>
          </a:avLst>
        </a:prstGeom>
        <a:solidFill>
          <a:srgbClr val="5BC1D4"/>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latin typeface="Source Sans Pro" panose="020B0503030403020204" pitchFamily="34" charset="0"/>
              <a:ea typeface="Source Sans Pro" panose="020B0503030403020204" pitchFamily="34" charset="0"/>
            </a:rPr>
            <a:t>Designing a diversity recruitment strategy</a:t>
          </a:r>
          <a:endParaRPr lang="en-GB" sz="2300" b="1" kern="1200" dirty="0">
            <a:solidFill>
              <a:schemeClr val="bg1"/>
            </a:solidFill>
            <a:latin typeface="Source Sans Pro" panose="020B0503030403020204" pitchFamily="34" charset="0"/>
            <a:ea typeface="Source Sans Pro" panose="020B0503030403020204" pitchFamily="34" charset="0"/>
          </a:endParaRPr>
        </a:p>
      </dsp:txBody>
      <dsp:txXfrm>
        <a:off x="0" y="0"/>
        <a:ext cx="1939031" cy="1626787"/>
      </dsp:txXfrm>
    </dsp:sp>
    <dsp:sp modelId="{18C5F8DB-7D68-40BB-B87E-FD1D0BE61259}">
      <dsp:nvSpPr>
        <dsp:cNvPr id="0" name=""/>
        <dsp:cNvSpPr/>
      </dsp:nvSpPr>
      <dsp:spPr>
        <a:xfrm>
          <a:off x="112485" y="1610159"/>
          <a:ext cx="1747579" cy="1634995"/>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ts val="540"/>
            </a:spcAft>
            <a:buNone/>
          </a:pPr>
          <a:r>
            <a:rPr lang="en-US" sz="1400" b="1" u="sng" kern="1200" dirty="0">
              <a:solidFill>
                <a:schemeClr val="tx1"/>
              </a:solidFill>
              <a:latin typeface="Source Sans Pro" panose="020B0503030403020204" pitchFamily="34" charset="0"/>
              <a:ea typeface="Source Sans Pro" panose="020B0503030403020204" pitchFamily="34" charset="0"/>
            </a:rPr>
            <a:t>Objective</a:t>
          </a:r>
        </a:p>
        <a:p>
          <a:pPr marL="0" lvl="0" indent="0" algn="l" defTabSz="622300">
            <a:lnSpc>
              <a:spcPct val="90000"/>
            </a:lnSpc>
            <a:spcBef>
              <a:spcPct val="0"/>
            </a:spcBef>
            <a:spcAft>
              <a:spcPts val="540"/>
            </a:spcAft>
            <a:buNone/>
          </a:pPr>
          <a:r>
            <a:rPr lang="en-US" sz="1200" kern="1200" dirty="0">
              <a:solidFill>
                <a:schemeClr val="tx1"/>
              </a:solidFill>
              <a:latin typeface="Source Sans Pro" panose="020B0503030403020204" pitchFamily="34" charset="0"/>
              <a:ea typeface="Source Sans Pro" panose="020B0503030403020204" pitchFamily="34" charset="0"/>
            </a:rPr>
            <a:t>Identify barriers and design strategies to attract and retain under-represented talent </a:t>
          </a:r>
          <a:endParaRPr lang="en-GB" sz="1200" kern="1200" dirty="0">
            <a:latin typeface="Source Sans Pro" panose="020B0503030403020204" pitchFamily="34" charset="0"/>
            <a:ea typeface="Source Sans Pro" panose="020B0503030403020204" pitchFamily="34" charset="0"/>
          </a:endParaRPr>
        </a:p>
      </dsp:txBody>
      <dsp:txXfrm>
        <a:off x="160372" y="1658046"/>
        <a:ext cx="1651805" cy="1539221"/>
      </dsp:txXfrm>
    </dsp:sp>
    <dsp:sp modelId="{0F1ACDC0-068D-4CAD-A11F-5FE374B1F25C}">
      <dsp:nvSpPr>
        <dsp:cNvPr id="0" name=""/>
        <dsp:cNvSpPr/>
      </dsp:nvSpPr>
      <dsp:spPr>
        <a:xfrm>
          <a:off x="209654" y="3481331"/>
          <a:ext cx="1551225" cy="1634995"/>
        </a:xfrm>
        <a:prstGeom prst="roundRect">
          <a:avLst>
            <a:gd name="adj" fmla="val 10000"/>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u="sng" kern="1200" dirty="0">
              <a:solidFill>
                <a:schemeClr val="tx1"/>
              </a:solidFill>
              <a:latin typeface="Source Sans Pro" panose="020B0503030403020204" pitchFamily="34" charset="0"/>
              <a:ea typeface="Source Sans Pro" panose="020B0503030403020204" pitchFamily="34" charset="0"/>
            </a:rPr>
            <a:t>Participants</a:t>
          </a:r>
        </a:p>
        <a:p>
          <a:pPr marL="0" lvl="0" indent="0" algn="ctr" defTabSz="622300">
            <a:lnSpc>
              <a:spcPct val="90000"/>
            </a:lnSpc>
            <a:spcBef>
              <a:spcPct val="0"/>
            </a:spcBef>
            <a:spcAft>
              <a:spcPct val="35000"/>
            </a:spcAft>
            <a:buNone/>
          </a:pPr>
          <a:r>
            <a:rPr lang="en-GB" sz="1200" b="0" i="0" kern="1200" dirty="0">
              <a:solidFill>
                <a:schemeClr val="tx1"/>
              </a:solidFill>
              <a:latin typeface="Source Sans Pro" panose="020B0503030403020204" pitchFamily="34" charset="0"/>
              <a:ea typeface="Source Sans Pro" panose="020B0503030403020204" pitchFamily="34" charset="0"/>
            </a:rPr>
            <a:t>Belinda Rose </a:t>
          </a:r>
        </a:p>
        <a:p>
          <a:pPr marL="0" lvl="0" indent="0" algn="ctr" defTabSz="622300">
            <a:lnSpc>
              <a:spcPct val="90000"/>
            </a:lnSpc>
            <a:spcBef>
              <a:spcPct val="0"/>
            </a:spcBef>
            <a:spcAft>
              <a:spcPct val="35000"/>
            </a:spcAft>
            <a:buNone/>
          </a:pPr>
          <a:r>
            <a:rPr lang="en-GB" sz="1200" b="0" i="0" kern="1200" dirty="0">
              <a:solidFill>
                <a:schemeClr val="tx1"/>
              </a:solidFill>
              <a:latin typeface="Source Sans Pro" panose="020B0503030403020204" pitchFamily="34" charset="0"/>
              <a:ea typeface="Source Sans Pro" panose="020B0503030403020204" pitchFamily="34" charset="0"/>
            </a:rPr>
            <a:t>Tinashe </a:t>
          </a:r>
          <a:r>
            <a:rPr lang="en-GB" sz="1200" b="0" i="0" kern="1200" dirty="0" err="1">
              <a:solidFill>
                <a:schemeClr val="tx1"/>
              </a:solidFill>
              <a:latin typeface="Source Sans Pro" panose="020B0503030403020204" pitchFamily="34" charset="0"/>
              <a:ea typeface="Source Sans Pro" panose="020B0503030403020204" pitchFamily="34" charset="0"/>
            </a:rPr>
            <a:t>Zirereza</a:t>
          </a:r>
          <a:endParaRPr lang="en-GB" sz="1200" b="0" i="0" kern="1200" dirty="0">
            <a:solidFill>
              <a:schemeClr val="tx1"/>
            </a:solidFill>
            <a:latin typeface="Source Sans Pro" panose="020B0503030403020204" pitchFamily="34" charset="0"/>
            <a:ea typeface="Source Sans Pro" panose="020B0503030403020204" pitchFamily="34" charset="0"/>
          </a:endParaRPr>
        </a:p>
        <a:p>
          <a:pPr marL="0" lvl="0" indent="0" algn="ctr" defTabSz="622300">
            <a:lnSpc>
              <a:spcPct val="90000"/>
            </a:lnSpc>
            <a:spcBef>
              <a:spcPct val="0"/>
            </a:spcBef>
            <a:spcAft>
              <a:spcPct val="35000"/>
            </a:spcAft>
            <a:buNone/>
          </a:pPr>
          <a:r>
            <a:rPr lang="en-GB" sz="1200" b="0" i="0" kern="1200" dirty="0">
              <a:solidFill>
                <a:schemeClr val="tx1"/>
              </a:solidFill>
              <a:latin typeface="Source Sans Pro" panose="020B0503030403020204" pitchFamily="34" charset="0"/>
              <a:ea typeface="Source Sans Pro" panose="020B0503030403020204" pitchFamily="34" charset="0"/>
            </a:rPr>
            <a:t> Natasha Mann </a:t>
          </a:r>
        </a:p>
        <a:p>
          <a:pPr marL="0" lvl="0" indent="0" algn="ctr" defTabSz="622300">
            <a:lnSpc>
              <a:spcPct val="90000"/>
            </a:lnSpc>
            <a:spcBef>
              <a:spcPct val="0"/>
            </a:spcBef>
            <a:spcAft>
              <a:spcPct val="35000"/>
            </a:spcAft>
            <a:buNone/>
          </a:pPr>
          <a:r>
            <a:rPr lang="en-GB" sz="1200" b="0" i="0" kern="1200" dirty="0">
              <a:solidFill>
                <a:schemeClr val="tx1"/>
              </a:solidFill>
              <a:latin typeface="Source Sans Pro" panose="020B0503030403020204" pitchFamily="34" charset="0"/>
              <a:ea typeface="Source Sans Pro" panose="020B0503030403020204" pitchFamily="34" charset="0"/>
            </a:rPr>
            <a:t>Sam Merry</a:t>
          </a:r>
        </a:p>
        <a:p>
          <a:pPr marL="0" lvl="0" indent="0" algn="ctr" defTabSz="622300">
            <a:lnSpc>
              <a:spcPct val="90000"/>
            </a:lnSpc>
            <a:spcBef>
              <a:spcPct val="0"/>
            </a:spcBef>
            <a:spcAft>
              <a:spcPct val="35000"/>
            </a:spcAft>
            <a:buNone/>
          </a:pPr>
          <a:r>
            <a:rPr lang="en-GB" sz="1200" b="0" i="0" kern="1200" dirty="0">
              <a:solidFill>
                <a:schemeClr val="tx1"/>
              </a:solidFill>
              <a:latin typeface="Source Sans Pro" panose="020B0503030403020204" pitchFamily="34" charset="0"/>
              <a:ea typeface="Source Sans Pro" panose="020B0503030403020204" pitchFamily="34" charset="0"/>
            </a:rPr>
            <a:t> Phillipa Michael</a:t>
          </a:r>
          <a:endParaRPr lang="en-GB" sz="1100" kern="1200" dirty="0">
            <a:solidFill>
              <a:schemeClr val="tx1"/>
            </a:solidFill>
            <a:latin typeface="Source Sans Pro" panose="020B0503030403020204" pitchFamily="34" charset="0"/>
            <a:ea typeface="Source Sans Pro" panose="020B0503030403020204" pitchFamily="34" charset="0"/>
          </a:endParaRPr>
        </a:p>
      </dsp:txBody>
      <dsp:txXfrm>
        <a:off x="255088" y="3526765"/>
        <a:ext cx="1460357" cy="1544127"/>
      </dsp:txXfrm>
    </dsp:sp>
    <dsp:sp modelId="{6BA8FA55-AD9C-4CDE-A8F7-927C7F052F9E}">
      <dsp:nvSpPr>
        <dsp:cNvPr id="0" name=""/>
        <dsp:cNvSpPr/>
      </dsp:nvSpPr>
      <dsp:spPr>
        <a:xfrm>
          <a:off x="2089366" y="0"/>
          <a:ext cx="1939031" cy="5422624"/>
        </a:xfrm>
        <a:prstGeom prst="roundRect">
          <a:avLst>
            <a:gd name="adj" fmla="val 10000"/>
          </a:avLst>
        </a:prstGeom>
        <a:solidFill>
          <a:srgbClr val="5BC1D4"/>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latin typeface="Source Sans Pro" panose="020B0503030403020204" pitchFamily="34" charset="0"/>
              <a:ea typeface="Source Sans Pro" panose="020B0503030403020204" pitchFamily="34" charset="0"/>
            </a:rPr>
            <a:t>Improving community engagement</a:t>
          </a:r>
          <a:endParaRPr lang="en-GB" sz="2300" b="1" kern="1200" dirty="0">
            <a:solidFill>
              <a:schemeClr val="bg1"/>
            </a:solidFill>
            <a:latin typeface="Source Sans Pro" panose="020B0503030403020204" pitchFamily="34" charset="0"/>
            <a:ea typeface="Source Sans Pro" panose="020B0503030403020204" pitchFamily="34" charset="0"/>
          </a:endParaRPr>
        </a:p>
      </dsp:txBody>
      <dsp:txXfrm>
        <a:off x="2089366" y="0"/>
        <a:ext cx="1939031" cy="1626787"/>
      </dsp:txXfrm>
    </dsp:sp>
    <dsp:sp modelId="{4C727AE9-3AF0-46BC-82AE-AECE8B9BB2E9}">
      <dsp:nvSpPr>
        <dsp:cNvPr id="0" name=""/>
        <dsp:cNvSpPr/>
      </dsp:nvSpPr>
      <dsp:spPr>
        <a:xfrm>
          <a:off x="2198247" y="1628375"/>
          <a:ext cx="1721270" cy="1634995"/>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u="sng" kern="1200" dirty="0">
              <a:solidFill>
                <a:schemeClr val="tx1"/>
              </a:solidFill>
              <a:latin typeface="Source Sans Pro" panose="020B0503030403020204" pitchFamily="34" charset="0"/>
              <a:ea typeface="Source Sans Pro" panose="020B0503030403020204" pitchFamily="34" charset="0"/>
            </a:rPr>
            <a:t>Objective</a:t>
          </a:r>
          <a:endParaRPr lang="en-US" sz="1300" b="1" u="sng" kern="1200" dirty="0">
            <a:solidFill>
              <a:schemeClr val="tx1"/>
            </a:solidFill>
          </a:endParaRPr>
        </a:p>
        <a:p>
          <a:pPr marL="0" lvl="0" indent="0" algn="l" defTabSz="622300">
            <a:lnSpc>
              <a:spcPct val="90000"/>
            </a:lnSpc>
            <a:spcBef>
              <a:spcPct val="0"/>
            </a:spcBef>
            <a:spcAft>
              <a:spcPct val="35000"/>
            </a:spcAft>
            <a:buNone/>
          </a:pPr>
          <a:r>
            <a:rPr lang="en-US" sz="1200" b="0" u="none" kern="1200" dirty="0">
              <a:solidFill>
                <a:schemeClr val="tx1"/>
              </a:solidFill>
              <a:latin typeface="Source Sans Pro" panose="020B0503030403020204" pitchFamily="34" charset="0"/>
              <a:ea typeface="Source Sans Pro" panose="020B0503030403020204" pitchFamily="34" charset="0"/>
            </a:rPr>
            <a:t>Identify Opportunities for sustained engagement that supports diverse communities and builds long-term trust </a:t>
          </a:r>
          <a:r>
            <a:rPr lang="en-US" sz="1200" b="0" u="none" kern="1200" dirty="0">
              <a:latin typeface="Source Sans Pro" panose="020B0503030403020204" pitchFamily="34" charset="0"/>
              <a:ea typeface="Source Sans Pro" panose="020B0503030403020204" pitchFamily="34" charset="0"/>
            </a:rPr>
            <a:t> </a:t>
          </a:r>
          <a:endParaRPr lang="en-GB" sz="1200" b="0" u="none" kern="1200" dirty="0">
            <a:latin typeface="Source Sans Pro" panose="020B0503030403020204" pitchFamily="34" charset="0"/>
            <a:ea typeface="Source Sans Pro" panose="020B0503030403020204" pitchFamily="34" charset="0"/>
          </a:endParaRPr>
        </a:p>
      </dsp:txBody>
      <dsp:txXfrm>
        <a:off x="2246134" y="1676262"/>
        <a:ext cx="1625496" cy="1539221"/>
      </dsp:txXfrm>
    </dsp:sp>
    <dsp:sp modelId="{059EACBE-4DD6-494C-B82D-E64F76983367}">
      <dsp:nvSpPr>
        <dsp:cNvPr id="0" name=""/>
        <dsp:cNvSpPr/>
      </dsp:nvSpPr>
      <dsp:spPr>
        <a:xfrm>
          <a:off x="2294113" y="3481331"/>
          <a:ext cx="1551225" cy="1634995"/>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u="sng" kern="1200" dirty="0">
              <a:solidFill>
                <a:schemeClr val="tx1"/>
              </a:solidFill>
              <a:latin typeface="Source Sans Pro" panose="020B0503030403020204" pitchFamily="34" charset="0"/>
              <a:ea typeface="Source Sans Pro" panose="020B0503030403020204" pitchFamily="34" charset="0"/>
            </a:rPr>
            <a:t>Participants</a:t>
          </a:r>
        </a:p>
        <a:p>
          <a:pPr marL="0" lvl="0" indent="0" algn="ctr" defTabSz="622300">
            <a:lnSpc>
              <a:spcPct val="90000"/>
            </a:lnSpc>
            <a:spcBef>
              <a:spcPct val="0"/>
            </a:spcBef>
            <a:spcAft>
              <a:spcPts val="540"/>
            </a:spcAft>
            <a:buNone/>
          </a:pPr>
          <a:r>
            <a:rPr lang="en-GB" sz="1200" b="0" i="0" kern="1200" dirty="0">
              <a:solidFill>
                <a:schemeClr val="tx1"/>
              </a:solidFill>
              <a:latin typeface="Source Sans Pro" panose="020B0503030403020204" pitchFamily="34" charset="0"/>
              <a:ea typeface="Source Sans Pro" panose="020B0503030403020204" pitchFamily="34" charset="0"/>
            </a:rPr>
            <a:t>Shareen Bashir</a:t>
          </a:r>
        </a:p>
        <a:p>
          <a:pPr marL="0" lvl="0" indent="0" algn="ctr" defTabSz="622300">
            <a:lnSpc>
              <a:spcPct val="90000"/>
            </a:lnSpc>
            <a:spcBef>
              <a:spcPct val="0"/>
            </a:spcBef>
            <a:spcAft>
              <a:spcPts val="540"/>
            </a:spcAft>
            <a:buNone/>
          </a:pPr>
          <a:r>
            <a:rPr lang="en-GB" sz="1200" b="0" i="0" kern="1200" dirty="0">
              <a:solidFill>
                <a:schemeClr val="tx1"/>
              </a:solidFill>
              <a:latin typeface="Source Sans Pro" panose="020B0503030403020204" pitchFamily="34" charset="0"/>
              <a:ea typeface="Source Sans Pro" panose="020B0503030403020204" pitchFamily="34" charset="0"/>
            </a:rPr>
            <a:t>Sameer Patel</a:t>
          </a:r>
        </a:p>
        <a:p>
          <a:pPr marL="0" lvl="0" indent="0" algn="ctr" defTabSz="622300">
            <a:lnSpc>
              <a:spcPct val="90000"/>
            </a:lnSpc>
            <a:spcBef>
              <a:spcPct val="0"/>
            </a:spcBef>
            <a:spcAft>
              <a:spcPts val="540"/>
            </a:spcAft>
            <a:buNone/>
          </a:pPr>
          <a:r>
            <a:rPr lang="en-GB" sz="1200" b="0" i="0" kern="1200" dirty="0">
              <a:solidFill>
                <a:schemeClr val="tx1"/>
              </a:solidFill>
              <a:latin typeface="Source Sans Pro" panose="020B0503030403020204" pitchFamily="34" charset="0"/>
              <a:ea typeface="Source Sans Pro" panose="020B0503030403020204" pitchFamily="34" charset="0"/>
            </a:rPr>
            <a:t>Mo Bham</a:t>
          </a:r>
        </a:p>
        <a:p>
          <a:pPr marL="0" lvl="0" indent="0" algn="ctr" defTabSz="622300">
            <a:lnSpc>
              <a:spcPct val="90000"/>
            </a:lnSpc>
            <a:spcBef>
              <a:spcPct val="0"/>
            </a:spcBef>
            <a:spcAft>
              <a:spcPts val="540"/>
            </a:spcAft>
            <a:buNone/>
          </a:pPr>
          <a:r>
            <a:rPr lang="en-GB" sz="1200" b="0" i="0" kern="1200" dirty="0">
              <a:solidFill>
                <a:schemeClr val="tx1"/>
              </a:solidFill>
              <a:latin typeface="Source Sans Pro" panose="020B0503030403020204" pitchFamily="34" charset="0"/>
              <a:ea typeface="Source Sans Pro" panose="020B0503030403020204" pitchFamily="34" charset="0"/>
            </a:rPr>
            <a:t>Nikki Taylor </a:t>
          </a:r>
        </a:p>
        <a:p>
          <a:pPr marL="0" lvl="0" indent="0" algn="ctr" defTabSz="622300">
            <a:lnSpc>
              <a:spcPct val="90000"/>
            </a:lnSpc>
            <a:spcBef>
              <a:spcPct val="0"/>
            </a:spcBef>
            <a:spcAft>
              <a:spcPts val="540"/>
            </a:spcAft>
            <a:buNone/>
          </a:pPr>
          <a:r>
            <a:rPr lang="en-GB" sz="1200" b="0" i="0" kern="1200" dirty="0">
              <a:solidFill>
                <a:schemeClr val="tx1"/>
              </a:solidFill>
              <a:latin typeface="Source Sans Pro" panose="020B0503030403020204" pitchFamily="34" charset="0"/>
              <a:ea typeface="Source Sans Pro" panose="020B0503030403020204" pitchFamily="34" charset="0"/>
            </a:rPr>
            <a:t>Sabina Talib</a:t>
          </a:r>
          <a:endParaRPr lang="en-GB" sz="1200" kern="1200" dirty="0">
            <a:solidFill>
              <a:schemeClr val="tx1"/>
            </a:solidFill>
            <a:latin typeface="Source Sans Pro" panose="020B0503030403020204" pitchFamily="34" charset="0"/>
            <a:ea typeface="Source Sans Pro" panose="020B0503030403020204" pitchFamily="34" charset="0"/>
          </a:endParaRPr>
        </a:p>
      </dsp:txBody>
      <dsp:txXfrm>
        <a:off x="2339547" y="3526765"/>
        <a:ext cx="1460357" cy="1544127"/>
      </dsp:txXfrm>
    </dsp:sp>
    <dsp:sp modelId="{183AC96B-4FC1-4D5E-951A-D71CCBD6E5F1}">
      <dsp:nvSpPr>
        <dsp:cNvPr id="0" name=""/>
        <dsp:cNvSpPr/>
      </dsp:nvSpPr>
      <dsp:spPr>
        <a:xfrm>
          <a:off x="4173825" y="0"/>
          <a:ext cx="1939031" cy="5422624"/>
        </a:xfrm>
        <a:prstGeom prst="roundRect">
          <a:avLst>
            <a:gd name="adj" fmla="val 10000"/>
          </a:avLst>
        </a:prstGeom>
        <a:solidFill>
          <a:srgbClr val="5BC1D4"/>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latin typeface="Source Sans Pro" panose="020B0503030403020204" pitchFamily="34" charset="0"/>
              <a:ea typeface="Source Sans Pro" panose="020B0503030403020204" pitchFamily="34" charset="0"/>
            </a:rPr>
            <a:t>Promoting inclusive leadership practices </a:t>
          </a:r>
          <a:endParaRPr lang="en-GB" sz="2300" b="1" kern="1200" dirty="0">
            <a:solidFill>
              <a:schemeClr val="bg1"/>
            </a:solidFill>
            <a:latin typeface="Source Sans Pro" panose="020B0503030403020204" pitchFamily="34" charset="0"/>
            <a:ea typeface="Source Sans Pro" panose="020B0503030403020204" pitchFamily="34" charset="0"/>
          </a:endParaRPr>
        </a:p>
      </dsp:txBody>
      <dsp:txXfrm>
        <a:off x="4173825" y="0"/>
        <a:ext cx="1939031" cy="1626787"/>
      </dsp:txXfrm>
    </dsp:sp>
    <dsp:sp modelId="{BE0868BD-92FD-454D-BE8C-6CEDA968BC59}">
      <dsp:nvSpPr>
        <dsp:cNvPr id="0" name=""/>
        <dsp:cNvSpPr/>
      </dsp:nvSpPr>
      <dsp:spPr>
        <a:xfrm>
          <a:off x="4252907" y="1628375"/>
          <a:ext cx="1780868" cy="1634995"/>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u="sng" kern="1200" dirty="0">
              <a:solidFill>
                <a:schemeClr val="tx1"/>
              </a:solidFill>
              <a:latin typeface="Source Sans Pro" panose="020B0503030403020204" pitchFamily="34" charset="0"/>
              <a:ea typeface="Source Sans Pro" panose="020B0503030403020204" pitchFamily="34" charset="0"/>
            </a:rPr>
            <a:t>Objective</a:t>
          </a:r>
        </a:p>
        <a:p>
          <a:pPr marL="0" lvl="0" indent="0" algn="l" defTabSz="622300">
            <a:lnSpc>
              <a:spcPct val="90000"/>
            </a:lnSpc>
            <a:spcBef>
              <a:spcPct val="0"/>
            </a:spcBef>
            <a:spcAft>
              <a:spcPct val="35000"/>
            </a:spcAft>
            <a:buNone/>
          </a:pPr>
          <a:r>
            <a:rPr lang="en-US" sz="1200" b="0" i="0" kern="1200" dirty="0">
              <a:solidFill>
                <a:schemeClr val="tx1"/>
              </a:solidFill>
              <a:latin typeface="Source Sans Pro" panose="020B0503030403020204" pitchFamily="34" charset="0"/>
              <a:ea typeface="Source Sans Pro" panose="020B0503030403020204" pitchFamily="34" charset="0"/>
            </a:rPr>
            <a:t>Investigate leadership </a:t>
          </a:r>
          <a:r>
            <a:rPr lang="en-US" sz="1200" b="0" i="0" kern="1200" dirty="0" err="1">
              <a:solidFill>
                <a:schemeClr val="tx1"/>
              </a:solidFill>
              <a:latin typeface="Source Sans Pro" panose="020B0503030403020204" pitchFamily="34" charset="0"/>
              <a:ea typeface="Source Sans Pro" panose="020B0503030403020204" pitchFamily="34" charset="0"/>
            </a:rPr>
            <a:t>behaviours</a:t>
          </a:r>
          <a:r>
            <a:rPr lang="en-US" sz="1200" b="0" i="0" kern="1200" dirty="0">
              <a:solidFill>
                <a:schemeClr val="tx1"/>
              </a:solidFill>
              <a:latin typeface="Source Sans Pro" panose="020B0503030403020204" pitchFamily="34" charset="0"/>
              <a:ea typeface="Source Sans Pro" panose="020B0503030403020204" pitchFamily="34" charset="0"/>
            </a:rPr>
            <a:t> that create psychologically -safe teams where all voices contribute</a:t>
          </a:r>
          <a:endParaRPr lang="en-GB" sz="1200" kern="1200" dirty="0">
            <a:solidFill>
              <a:schemeClr val="tx1"/>
            </a:solidFill>
            <a:latin typeface="Source Sans Pro" panose="020B0503030403020204" pitchFamily="34" charset="0"/>
            <a:ea typeface="Source Sans Pro" panose="020B0503030403020204" pitchFamily="34" charset="0"/>
          </a:endParaRPr>
        </a:p>
      </dsp:txBody>
      <dsp:txXfrm>
        <a:off x="4300794" y="1676262"/>
        <a:ext cx="1685094" cy="1539221"/>
      </dsp:txXfrm>
    </dsp:sp>
    <dsp:sp modelId="{71F5166C-6A66-4163-B9CD-AD25B005F505}">
      <dsp:nvSpPr>
        <dsp:cNvPr id="0" name=""/>
        <dsp:cNvSpPr/>
      </dsp:nvSpPr>
      <dsp:spPr>
        <a:xfrm>
          <a:off x="4367728" y="3514908"/>
          <a:ext cx="1551225" cy="1634995"/>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ts val="540"/>
            </a:spcAft>
            <a:buNone/>
          </a:pPr>
          <a:r>
            <a:rPr lang="en-US" sz="1400" b="1" u="sng" kern="1200" dirty="0">
              <a:solidFill>
                <a:schemeClr val="tx1"/>
              </a:solidFill>
              <a:latin typeface="Source Sans Pro" panose="020B0503030403020204" pitchFamily="34" charset="0"/>
              <a:ea typeface="Source Sans Pro" panose="020B0503030403020204" pitchFamily="34" charset="0"/>
            </a:rPr>
            <a:t>Participants</a:t>
          </a:r>
        </a:p>
        <a:p>
          <a:pPr marL="0" lvl="0" indent="0" algn="ctr" defTabSz="622300">
            <a:lnSpc>
              <a:spcPct val="90000"/>
            </a:lnSpc>
            <a:spcBef>
              <a:spcPct val="0"/>
            </a:spcBef>
            <a:spcAft>
              <a:spcPts val="540"/>
            </a:spcAft>
            <a:buNone/>
          </a:pPr>
          <a:r>
            <a:rPr lang="en-GB" sz="1200" b="0" i="0" kern="1200" dirty="0">
              <a:solidFill>
                <a:schemeClr val="tx1"/>
              </a:solidFill>
              <a:latin typeface="Source Sans Pro" panose="020B0503030403020204" pitchFamily="34" charset="0"/>
              <a:ea typeface="Source Sans Pro" panose="020B0503030403020204" pitchFamily="34" charset="0"/>
            </a:rPr>
            <a:t>Shaheen Parekh</a:t>
          </a:r>
        </a:p>
        <a:p>
          <a:pPr marL="0" lvl="0" indent="0" algn="ctr" defTabSz="622300">
            <a:lnSpc>
              <a:spcPct val="90000"/>
            </a:lnSpc>
            <a:spcBef>
              <a:spcPct val="0"/>
            </a:spcBef>
            <a:spcAft>
              <a:spcPts val="540"/>
            </a:spcAft>
            <a:buNone/>
          </a:pPr>
          <a:r>
            <a:rPr lang="en-GB" sz="1200" b="0" i="0" kern="1200" dirty="0">
              <a:solidFill>
                <a:schemeClr val="tx1"/>
              </a:solidFill>
              <a:latin typeface="Source Sans Pro" panose="020B0503030403020204" pitchFamily="34" charset="0"/>
              <a:ea typeface="Source Sans Pro" panose="020B0503030403020204" pitchFamily="34" charset="0"/>
            </a:rPr>
            <a:t> Sam Singh</a:t>
          </a:r>
        </a:p>
        <a:p>
          <a:pPr marL="0" lvl="0" indent="0" algn="ctr" defTabSz="622300">
            <a:lnSpc>
              <a:spcPct val="90000"/>
            </a:lnSpc>
            <a:spcBef>
              <a:spcPct val="0"/>
            </a:spcBef>
            <a:spcAft>
              <a:spcPts val="540"/>
            </a:spcAft>
            <a:buNone/>
          </a:pPr>
          <a:r>
            <a:rPr lang="en-GB" sz="1200" b="0" i="0" kern="1200" dirty="0">
              <a:solidFill>
                <a:schemeClr val="tx1"/>
              </a:solidFill>
              <a:latin typeface="Source Sans Pro" panose="020B0503030403020204" pitchFamily="34" charset="0"/>
              <a:ea typeface="Source Sans Pro" panose="020B0503030403020204" pitchFamily="34" charset="0"/>
            </a:rPr>
            <a:t> Rochelle Wallace</a:t>
          </a:r>
        </a:p>
        <a:p>
          <a:pPr marL="0" lvl="0" indent="0" algn="ctr" defTabSz="622300">
            <a:lnSpc>
              <a:spcPct val="90000"/>
            </a:lnSpc>
            <a:spcBef>
              <a:spcPct val="0"/>
            </a:spcBef>
            <a:spcAft>
              <a:spcPts val="540"/>
            </a:spcAft>
            <a:buNone/>
          </a:pPr>
          <a:r>
            <a:rPr lang="en-GB" sz="1200" b="0" i="0" kern="1200" dirty="0">
              <a:solidFill>
                <a:schemeClr val="tx1"/>
              </a:solidFill>
              <a:latin typeface="Source Sans Pro" panose="020B0503030403020204" pitchFamily="34" charset="0"/>
              <a:ea typeface="Source Sans Pro" panose="020B0503030403020204" pitchFamily="34" charset="0"/>
            </a:rPr>
            <a:t> Aneeta </a:t>
          </a:r>
          <a:r>
            <a:rPr lang="en-GB" sz="1200" b="0" i="0" kern="1200" dirty="0" err="1">
              <a:solidFill>
                <a:schemeClr val="tx1"/>
              </a:solidFill>
              <a:latin typeface="Source Sans Pro" panose="020B0503030403020204" pitchFamily="34" charset="0"/>
              <a:ea typeface="Source Sans Pro" panose="020B0503030403020204" pitchFamily="34" charset="0"/>
            </a:rPr>
            <a:t>Hulait</a:t>
          </a:r>
          <a:endParaRPr lang="en-GB" sz="1200" b="0" i="0" kern="1200" dirty="0">
            <a:solidFill>
              <a:schemeClr val="tx1"/>
            </a:solidFill>
            <a:latin typeface="Source Sans Pro" panose="020B0503030403020204" pitchFamily="34" charset="0"/>
            <a:ea typeface="Source Sans Pro" panose="020B0503030403020204" pitchFamily="34" charset="0"/>
          </a:endParaRPr>
        </a:p>
        <a:p>
          <a:pPr marL="0" lvl="0" indent="0" algn="ctr" defTabSz="622300">
            <a:lnSpc>
              <a:spcPct val="90000"/>
            </a:lnSpc>
            <a:spcBef>
              <a:spcPct val="0"/>
            </a:spcBef>
            <a:spcAft>
              <a:spcPts val="540"/>
            </a:spcAft>
            <a:buNone/>
          </a:pPr>
          <a:r>
            <a:rPr lang="en-GB" sz="1200" b="0" i="0" kern="1200" dirty="0">
              <a:solidFill>
                <a:schemeClr val="tx1"/>
              </a:solidFill>
              <a:latin typeface="Source Sans Pro" panose="020B0503030403020204" pitchFamily="34" charset="0"/>
              <a:ea typeface="Source Sans Pro" panose="020B0503030403020204" pitchFamily="34" charset="0"/>
            </a:rPr>
            <a:t> </a:t>
          </a:r>
          <a:r>
            <a:rPr lang="en-GB" sz="1200" b="0" i="0" kern="1200" dirty="0" err="1">
              <a:solidFill>
                <a:schemeClr val="tx1"/>
              </a:solidFill>
              <a:latin typeface="Source Sans Pro" panose="020B0503030403020204" pitchFamily="34" charset="0"/>
              <a:ea typeface="Source Sans Pro" panose="020B0503030403020204" pitchFamily="34" charset="0"/>
            </a:rPr>
            <a:t>Oladuti</a:t>
          </a:r>
          <a:r>
            <a:rPr lang="en-GB" sz="1200" b="0" i="0" kern="1200" dirty="0">
              <a:solidFill>
                <a:schemeClr val="tx1"/>
              </a:solidFill>
              <a:latin typeface="Source Sans Pro" panose="020B0503030403020204" pitchFamily="34" charset="0"/>
              <a:ea typeface="Source Sans Pro" panose="020B0503030403020204" pitchFamily="34" charset="0"/>
            </a:rPr>
            <a:t> </a:t>
          </a:r>
          <a:r>
            <a:rPr lang="en-GB" sz="1200" b="0" i="0" kern="1200" dirty="0" err="1">
              <a:solidFill>
                <a:schemeClr val="tx1"/>
              </a:solidFill>
              <a:latin typeface="Source Sans Pro" panose="020B0503030403020204" pitchFamily="34" charset="0"/>
              <a:ea typeface="Source Sans Pro" panose="020B0503030403020204" pitchFamily="34" charset="0"/>
            </a:rPr>
            <a:t>Olusesi</a:t>
          </a:r>
          <a:endParaRPr lang="en-GB" sz="1200" kern="1200" dirty="0">
            <a:latin typeface="Source Sans Pro" panose="020B0503030403020204" pitchFamily="34" charset="0"/>
            <a:ea typeface="Source Sans Pro" panose="020B0503030403020204" pitchFamily="34" charset="0"/>
          </a:endParaRPr>
        </a:p>
      </dsp:txBody>
      <dsp:txXfrm>
        <a:off x="4413162" y="3560342"/>
        <a:ext cx="1460357" cy="1544127"/>
      </dsp:txXfrm>
    </dsp:sp>
    <dsp:sp modelId="{BEE4E9A8-F72A-435A-842D-D174384CEB9B}">
      <dsp:nvSpPr>
        <dsp:cNvPr id="0" name=""/>
        <dsp:cNvSpPr/>
      </dsp:nvSpPr>
      <dsp:spPr>
        <a:xfrm>
          <a:off x="6258284" y="0"/>
          <a:ext cx="1939031" cy="5422624"/>
        </a:xfrm>
        <a:prstGeom prst="roundRect">
          <a:avLst>
            <a:gd name="adj" fmla="val 10000"/>
          </a:avLst>
        </a:prstGeom>
        <a:solidFill>
          <a:srgbClr val="5BC1D4"/>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latin typeface="Source Sans Pro" panose="020B0503030403020204" pitchFamily="34" charset="0"/>
              <a:ea typeface="Source Sans Pro" panose="020B0503030403020204" pitchFamily="34" charset="0"/>
            </a:rPr>
            <a:t>Creating a mentoring or sponsorship </a:t>
          </a:r>
          <a:r>
            <a:rPr lang="en-US" sz="2300" b="1" kern="1200" dirty="0" err="1">
              <a:solidFill>
                <a:schemeClr val="bg1"/>
              </a:solidFill>
              <a:latin typeface="Source Sans Pro" panose="020B0503030403020204" pitchFamily="34" charset="0"/>
              <a:ea typeface="Source Sans Pro" panose="020B0503030403020204" pitchFamily="34" charset="0"/>
            </a:rPr>
            <a:t>programme</a:t>
          </a:r>
          <a:endParaRPr lang="en-GB" sz="2300" b="1" kern="1200" dirty="0">
            <a:solidFill>
              <a:schemeClr val="bg1"/>
            </a:solidFill>
            <a:latin typeface="Source Sans Pro" panose="020B0503030403020204" pitchFamily="34" charset="0"/>
            <a:ea typeface="Source Sans Pro" panose="020B0503030403020204" pitchFamily="34" charset="0"/>
          </a:endParaRPr>
        </a:p>
      </dsp:txBody>
      <dsp:txXfrm>
        <a:off x="6258284" y="0"/>
        <a:ext cx="1939031" cy="1626787"/>
      </dsp:txXfrm>
    </dsp:sp>
    <dsp:sp modelId="{6596A168-6D31-4BE5-9B8B-94C86B60C2CE}">
      <dsp:nvSpPr>
        <dsp:cNvPr id="0" name=""/>
        <dsp:cNvSpPr/>
      </dsp:nvSpPr>
      <dsp:spPr>
        <a:xfrm>
          <a:off x="6323816" y="1628375"/>
          <a:ext cx="1807968" cy="1634995"/>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23825" rIns="165100" bIns="123825" numCol="1" spcCol="1270" anchor="ctr" anchorCtr="0">
          <a:noAutofit/>
        </a:bodyPr>
        <a:lstStyle/>
        <a:p>
          <a:pPr marL="0" lvl="0" indent="0" algn="ctr" defTabSz="2889250">
            <a:lnSpc>
              <a:spcPct val="90000"/>
            </a:lnSpc>
            <a:spcBef>
              <a:spcPct val="0"/>
            </a:spcBef>
            <a:spcAft>
              <a:spcPct val="35000"/>
            </a:spcAft>
            <a:buNone/>
          </a:pPr>
          <a:endParaRPr lang="en-GB" sz="6500" b="1" kern="1200" dirty="0">
            <a:solidFill>
              <a:schemeClr val="bg1"/>
            </a:solidFill>
            <a:latin typeface="Source Sans Pro" panose="020B0503030403020204" pitchFamily="34" charset="0"/>
            <a:ea typeface="Source Sans Pro" panose="020B0503030403020204" pitchFamily="34" charset="0"/>
          </a:endParaRPr>
        </a:p>
      </dsp:txBody>
      <dsp:txXfrm>
        <a:off x="6371703" y="1676262"/>
        <a:ext cx="1712194" cy="1539221"/>
      </dsp:txXfrm>
    </dsp:sp>
    <dsp:sp modelId="{FAE5544A-306A-447C-B513-66BB1C740674}">
      <dsp:nvSpPr>
        <dsp:cNvPr id="0" name=""/>
        <dsp:cNvSpPr/>
      </dsp:nvSpPr>
      <dsp:spPr>
        <a:xfrm>
          <a:off x="6452187" y="3514908"/>
          <a:ext cx="1551225" cy="1634995"/>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23825" rIns="165100" bIns="123825" numCol="1" spcCol="1270" anchor="ctr" anchorCtr="0">
          <a:noAutofit/>
        </a:bodyPr>
        <a:lstStyle/>
        <a:p>
          <a:pPr marL="0" lvl="0" indent="0" algn="ctr" defTabSz="2889250">
            <a:lnSpc>
              <a:spcPct val="90000"/>
            </a:lnSpc>
            <a:spcBef>
              <a:spcPct val="0"/>
            </a:spcBef>
            <a:spcAft>
              <a:spcPct val="35000"/>
            </a:spcAft>
            <a:buNone/>
          </a:pPr>
          <a:endParaRPr lang="en-GB" sz="6500" b="1" kern="1200" dirty="0">
            <a:solidFill>
              <a:schemeClr val="bg1"/>
            </a:solidFill>
            <a:latin typeface="Source Sans Pro" panose="020B0503030403020204" pitchFamily="34" charset="0"/>
            <a:ea typeface="Source Sans Pro" panose="020B0503030403020204" pitchFamily="34" charset="0"/>
          </a:endParaRPr>
        </a:p>
      </dsp:txBody>
      <dsp:txXfrm>
        <a:off x="6497621" y="3560342"/>
        <a:ext cx="1460357" cy="1544127"/>
      </dsp:txXfrm>
    </dsp:sp>
    <dsp:sp modelId="{3854F3F7-950F-4A12-8C6F-2DAC977BB24A}">
      <dsp:nvSpPr>
        <dsp:cNvPr id="0" name=""/>
        <dsp:cNvSpPr/>
      </dsp:nvSpPr>
      <dsp:spPr>
        <a:xfrm>
          <a:off x="8360330" y="0"/>
          <a:ext cx="1939031" cy="5422624"/>
        </a:xfrm>
        <a:prstGeom prst="roundRect">
          <a:avLst>
            <a:gd name="adj" fmla="val 10000"/>
          </a:avLst>
        </a:prstGeom>
        <a:solidFill>
          <a:srgbClr val="5BC1D4"/>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latin typeface="Source Sans Pro" panose="020B0503030403020204" pitchFamily="34" charset="0"/>
              <a:ea typeface="Source Sans Pro" panose="020B0503030403020204" pitchFamily="34" charset="0"/>
            </a:rPr>
            <a:t>Measuring EDI impact</a:t>
          </a:r>
          <a:endParaRPr lang="en-GB" sz="2300" b="1" kern="1200" dirty="0">
            <a:solidFill>
              <a:schemeClr val="bg1"/>
            </a:solidFill>
            <a:latin typeface="Source Sans Pro" panose="020B0503030403020204" pitchFamily="34" charset="0"/>
            <a:ea typeface="Source Sans Pro" panose="020B0503030403020204" pitchFamily="34" charset="0"/>
          </a:endParaRPr>
        </a:p>
      </dsp:txBody>
      <dsp:txXfrm>
        <a:off x="8360330" y="0"/>
        <a:ext cx="1939031" cy="1626787"/>
      </dsp:txXfrm>
    </dsp:sp>
    <dsp:sp modelId="{636EA3D4-2DBA-4E83-B08E-328CD5572F23}">
      <dsp:nvSpPr>
        <dsp:cNvPr id="0" name=""/>
        <dsp:cNvSpPr/>
      </dsp:nvSpPr>
      <dsp:spPr>
        <a:xfrm>
          <a:off x="8497749" y="1628375"/>
          <a:ext cx="1629019" cy="1634995"/>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23825" rIns="165100" bIns="123825" numCol="1" spcCol="1270" anchor="ctr" anchorCtr="0">
          <a:noAutofit/>
        </a:bodyPr>
        <a:lstStyle/>
        <a:p>
          <a:pPr marL="0" lvl="0" indent="0" algn="ctr" defTabSz="2889250">
            <a:lnSpc>
              <a:spcPct val="90000"/>
            </a:lnSpc>
            <a:spcBef>
              <a:spcPct val="0"/>
            </a:spcBef>
            <a:spcAft>
              <a:spcPct val="35000"/>
            </a:spcAft>
            <a:buNone/>
          </a:pPr>
          <a:endParaRPr lang="en-GB" sz="6500" b="1" kern="1200" dirty="0">
            <a:solidFill>
              <a:schemeClr val="bg1"/>
            </a:solidFill>
            <a:latin typeface="Source Sans Pro" panose="020B0503030403020204" pitchFamily="34" charset="0"/>
            <a:ea typeface="Source Sans Pro" panose="020B0503030403020204" pitchFamily="34" charset="0"/>
          </a:endParaRPr>
        </a:p>
      </dsp:txBody>
      <dsp:txXfrm>
        <a:off x="8545461" y="1676087"/>
        <a:ext cx="1533595" cy="1539571"/>
      </dsp:txXfrm>
    </dsp:sp>
    <dsp:sp modelId="{0C3A3507-FB5E-492D-A32E-5CFF1469E23D}">
      <dsp:nvSpPr>
        <dsp:cNvPr id="0" name=""/>
        <dsp:cNvSpPr/>
      </dsp:nvSpPr>
      <dsp:spPr>
        <a:xfrm>
          <a:off x="8536646" y="3514908"/>
          <a:ext cx="1551225" cy="1634995"/>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23825" rIns="165100" bIns="123825" numCol="1" spcCol="1270" anchor="ctr" anchorCtr="0">
          <a:noAutofit/>
        </a:bodyPr>
        <a:lstStyle/>
        <a:p>
          <a:pPr marL="0" lvl="0" indent="0" algn="ctr" defTabSz="2889250">
            <a:lnSpc>
              <a:spcPct val="90000"/>
            </a:lnSpc>
            <a:spcBef>
              <a:spcPct val="0"/>
            </a:spcBef>
            <a:spcAft>
              <a:spcPct val="35000"/>
            </a:spcAft>
            <a:buNone/>
          </a:pPr>
          <a:endParaRPr lang="en-GB" sz="6500" b="1" kern="1200" dirty="0">
            <a:solidFill>
              <a:schemeClr val="bg1"/>
            </a:solidFill>
            <a:latin typeface="Source Sans Pro" panose="020B0503030403020204" pitchFamily="34" charset="0"/>
            <a:ea typeface="Source Sans Pro" panose="020B0503030403020204" pitchFamily="34" charset="0"/>
          </a:endParaRPr>
        </a:p>
      </dsp:txBody>
      <dsp:txXfrm>
        <a:off x="8582080" y="3560342"/>
        <a:ext cx="1460357" cy="1544127"/>
      </dsp:txXfrm>
    </dsp:sp>
    <dsp:sp modelId="{C0AE4237-FA88-4D96-B13C-28CF8F169EEC}">
      <dsp:nvSpPr>
        <dsp:cNvPr id="0" name=""/>
        <dsp:cNvSpPr/>
      </dsp:nvSpPr>
      <dsp:spPr>
        <a:xfrm>
          <a:off x="10432110" y="0"/>
          <a:ext cx="1939031" cy="5422624"/>
        </a:xfrm>
        <a:prstGeom prst="roundRect">
          <a:avLst>
            <a:gd name="adj" fmla="val 10000"/>
          </a:avLst>
        </a:prstGeom>
        <a:solidFill>
          <a:srgbClr val="5BC1D4"/>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latin typeface="Source Sans Pro" panose="020B0503030403020204" pitchFamily="34" charset="0"/>
              <a:ea typeface="Source Sans Pro" panose="020B0503030403020204" pitchFamily="34" charset="0"/>
            </a:rPr>
            <a:t>Advocacy for EDI in leadership</a:t>
          </a:r>
          <a:endParaRPr lang="en-GB" sz="2300" b="1" kern="1200" dirty="0">
            <a:solidFill>
              <a:schemeClr val="bg1"/>
            </a:solidFill>
            <a:latin typeface="Source Sans Pro" panose="020B0503030403020204" pitchFamily="34" charset="0"/>
            <a:ea typeface="Source Sans Pro" panose="020B0503030403020204" pitchFamily="34" charset="0"/>
          </a:endParaRPr>
        </a:p>
      </dsp:txBody>
      <dsp:txXfrm>
        <a:off x="10432110" y="0"/>
        <a:ext cx="1939031" cy="1626787"/>
      </dsp:txXfrm>
    </dsp:sp>
    <dsp:sp modelId="{4A2C7501-FB6B-48BF-903D-59422F4CC53F}">
      <dsp:nvSpPr>
        <dsp:cNvPr id="0" name=""/>
        <dsp:cNvSpPr/>
      </dsp:nvSpPr>
      <dsp:spPr>
        <a:xfrm>
          <a:off x="10574700" y="1623724"/>
          <a:ext cx="1709093" cy="1634995"/>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23825" rIns="165100" bIns="123825" numCol="1" spcCol="1270" anchor="ctr" anchorCtr="0">
          <a:noAutofit/>
        </a:bodyPr>
        <a:lstStyle/>
        <a:p>
          <a:pPr marL="0" lvl="0" indent="0" algn="ctr" defTabSz="2889250">
            <a:lnSpc>
              <a:spcPct val="90000"/>
            </a:lnSpc>
            <a:spcBef>
              <a:spcPct val="0"/>
            </a:spcBef>
            <a:spcAft>
              <a:spcPct val="35000"/>
            </a:spcAft>
            <a:buNone/>
          </a:pPr>
          <a:endParaRPr lang="en-GB" sz="6500" b="1" kern="1200" dirty="0">
            <a:solidFill>
              <a:schemeClr val="bg1"/>
            </a:solidFill>
            <a:latin typeface="Source Sans Pro" panose="020B0503030403020204" pitchFamily="34" charset="0"/>
            <a:ea typeface="Source Sans Pro" panose="020B0503030403020204" pitchFamily="34" charset="0"/>
          </a:endParaRPr>
        </a:p>
      </dsp:txBody>
      <dsp:txXfrm>
        <a:off x="10622587" y="1671611"/>
        <a:ext cx="1613319" cy="1539221"/>
      </dsp:txXfrm>
    </dsp:sp>
    <dsp:sp modelId="{89D9A0FE-5E8B-44E0-8454-9EF3328F4E16}">
      <dsp:nvSpPr>
        <dsp:cNvPr id="0" name=""/>
        <dsp:cNvSpPr/>
      </dsp:nvSpPr>
      <dsp:spPr>
        <a:xfrm>
          <a:off x="10621105" y="3514908"/>
          <a:ext cx="1551225" cy="1634995"/>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23825" rIns="165100" bIns="123825" numCol="1" spcCol="1270" anchor="ctr" anchorCtr="0">
          <a:noAutofit/>
        </a:bodyPr>
        <a:lstStyle/>
        <a:p>
          <a:pPr marL="0" lvl="0" indent="0" algn="ctr" defTabSz="2889250">
            <a:lnSpc>
              <a:spcPct val="90000"/>
            </a:lnSpc>
            <a:spcBef>
              <a:spcPct val="0"/>
            </a:spcBef>
            <a:spcAft>
              <a:spcPct val="35000"/>
            </a:spcAft>
            <a:buNone/>
          </a:pPr>
          <a:endParaRPr lang="en-GB" sz="6500" b="1" kern="1200" dirty="0">
            <a:solidFill>
              <a:schemeClr val="bg1"/>
            </a:solidFill>
            <a:latin typeface="Source Sans Pro" panose="020B0503030403020204" pitchFamily="34" charset="0"/>
            <a:ea typeface="Source Sans Pro" panose="020B0503030403020204" pitchFamily="34" charset="0"/>
          </a:endParaRPr>
        </a:p>
      </dsp:txBody>
      <dsp:txXfrm>
        <a:off x="10666539" y="3560342"/>
        <a:ext cx="1460357" cy="154412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9BDB63-A680-4478-A01A-1E06EDC838DC}">
      <dsp:nvSpPr>
        <dsp:cNvPr id="0" name=""/>
        <dsp:cNvSpPr/>
      </dsp:nvSpPr>
      <dsp:spPr>
        <a:xfrm>
          <a:off x="3481988" y="-46569"/>
          <a:ext cx="1984666" cy="1140620"/>
        </a:xfrm>
        <a:prstGeom prst="roundRect">
          <a:avLst/>
        </a:prstGeom>
        <a:solidFill>
          <a:srgbClr val="5BC1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ource Sans Pro" panose="020B0503030403020204" pitchFamily="34" charset="0"/>
              <a:ea typeface="Source Sans Pro" panose="020B0503030403020204" pitchFamily="34" charset="0"/>
            </a:rPr>
            <a:t>Clarity of purpose and target audience </a:t>
          </a:r>
          <a:endParaRPr lang="en-GB" sz="1800" kern="1200" dirty="0">
            <a:latin typeface="Source Sans Pro" panose="020B0503030403020204" pitchFamily="34" charset="0"/>
            <a:ea typeface="Source Sans Pro" panose="020B0503030403020204" pitchFamily="34" charset="0"/>
          </a:endParaRPr>
        </a:p>
      </dsp:txBody>
      <dsp:txXfrm>
        <a:off x="3537668" y="9111"/>
        <a:ext cx="1873306" cy="1029260"/>
      </dsp:txXfrm>
    </dsp:sp>
    <dsp:sp modelId="{1EACCD29-2ECA-4085-ADEA-A42056C1E9F6}">
      <dsp:nvSpPr>
        <dsp:cNvPr id="0" name=""/>
        <dsp:cNvSpPr/>
      </dsp:nvSpPr>
      <dsp:spPr>
        <a:xfrm>
          <a:off x="2607353" y="844164"/>
          <a:ext cx="4692300" cy="4692300"/>
        </a:xfrm>
        <a:custGeom>
          <a:avLst/>
          <a:gdLst/>
          <a:ahLst/>
          <a:cxnLst/>
          <a:rect l="0" t="0" r="0" b="0"/>
          <a:pathLst>
            <a:path>
              <a:moveTo>
                <a:pt x="3033798" y="103036"/>
              </a:moveTo>
              <a:arcTo wR="2346150" hR="2346150" stAng="17222606" swAng="80201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B7215C3-12D7-450A-99C3-79B50777FF48}">
      <dsp:nvSpPr>
        <dsp:cNvPr id="0" name=""/>
        <dsp:cNvSpPr/>
      </dsp:nvSpPr>
      <dsp:spPr>
        <a:xfrm>
          <a:off x="5637101" y="1264240"/>
          <a:ext cx="2031207" cy="1305622"/>
        </a:xfrm>
        <a:prstGeom prst="roundRect">
          <a:avLst/>
        </a:prstGeom>
        <a:solidFill>
          <a:srgbClr val="5BC1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ource Sans Pro" panose="020B0503030403020204" pitchFamily="34" charset="0"/>
              <a:ea typeface="Source Sans Pro" panose="020B0503030403020204" pitchFamily="34" charset="0"/>
            </a:rPr>
            <a:t>Practical value and usability of the final outputs </a:t>
          </a:r>
          <a:endParaRPr lang="en-GB" sz="1800" kern="1200" dirty="0">
            <a:latin typeface="Source Sans Pro" panose="020B0503030403020204" pitchFamily="34" charset="0"/>
            <a:ea typeface="Source Sans Pro" panose="020B0503030403020204" pitchFamily="34" charset="0"/>
          </a:endParaRPr>
        </a:p>
      </dsp:txBody>
      <dsp:txXfrm>
        <a:off x="5700836" y="1327975"/>
        <a:ext cx="1903737" cy="1178152"/>
      </dsp:txXfrm>
    </dsp:sp>
    <dsp:sp modelId="{788FD959-0CFD-4E90-9B57-DD8D63AB9BF6}">
      <dsp:nvSpPr>
        <dsp:cNvPr id="0" name=""/>
        <dsp:cNvSpPr/>
      </dsp:nvSpPr>
      <dsp:spPr>
        <a:xfrm>
          <a:off x="2145566" y="577017"/>
          <a:ext cx="4692300" cy="4692300"/>
        </a:xfrm>
        <a:custGeom>
          <a:avLst/>
          <a:gdLst/>
          <a:ahLst/>
          <a:cxnLst/>
          <a:rect l="0" t="0" r="0" b="0"/>
          <a:pathLst>
            <a:path>
              <a:moveTo>
                <a:pt x="4682054" y="2127128"/>
              </a:moveTo>
              <a:arcTo wR="2346150" hR="2346150" stAng="21278607" swAng="59827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A90E32B-8A94-4EA1-BDA0-8B6DBA468A7D}">
      <dsp:nvSpPr>
        <dsp:cNvPr id="0" name=""/>
        <dsp:cNvSpPr/>
      </dsp:nvSpPr>
      <dsp:spPr>
        <a:xfrm>
          <a:off x="5399954" y="3246414"/>
          <a:ext cx="2467078" cy="1324222"/>
        </a:xfrm>
        <a:prstGeom prst="roundRect">
          <a:avLst/>
        </a:prstGeom>
        <a:solidFill>
          <a:srgbClr val="5BC1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ource Sans Pro" panose="020B0503030403020204" pitchFamily="34" charset="0"/>
              <a:ea typeface="Source Sans Pro" panose="020B0503030403020204" pitchFamily="34" charset="0"/>
            </a:rPr>
            <a:t>Collaborative working that reflects inclusive leadership principles </a:t>
          </a:r>
          <a:endParaRPr lang="en-GB" sz="1800" kern="1200" dirty="0">
            <a:latin typeface="Source Sans Pro" panose="020B0503030403020204" pitchFamily="34" charset="0"/>
            <a:ea typeface="Source Sans Pro" panose="020B0503030403020204" pitchFamily="34" charset="0"/>
          </a:endParaRPr>
        </a:p>
      </dsp:txBody>
      <dsp:txXfrm>
        <a:off x="5464597" y="3311057"/>
        <a:ext cx="2337792" cy="1194936"/>
      </dsp:txXfrm>
    </dsp:sp>
    <dsp:sp modelId="{916BE69A-88FF-4083-A127-A076C20F20BB}">
      <dsp:nvSpPr>
        <dsp:cNvPr id="0" name=""/>
        <dsp:cNvSpPr/>
      </dsp:nvSpPr>
      <dsp:spPr>
        <a:xfrm>
          <a:off x="3163822" y="-6319"/>
          <a:ext cx="4692300" cy="4692300"/>
        </a:xfrm>
        <a:custGeom>
          <a:avLst/>
          <a:gdLst/>
          <a:ahLst/>
          <a:cxnLst/>
          <a:rect l="0" t="0" r="0" b="0"/>
          <a:pathLst>
            <a:path>
              <a:moveTo>
                <a:pt x="2955851" y="4611692"/>
              </a:moveTo>
              <a:arcTo wR="2346150" hR="2346150" stAng="4496248" swAng="53860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C11DA53-F9D9-4FED-B3E2-9C71A7598FDA}">
      <dsp:nvSpPr>
        <dsp:cNvPr id="0" name=""/>
        <dsp:cNvSpPr/>
      </dsp:nvSpPr>
      <dsp:spPr>
        <a:xfrm>
          <a:off x="3027529" y="4682530"/>
          <a:ext cx="2629702" cy="1047833"/>
        </a:xfrm>
        <a:prstGeom prst="roundRect">
          <a:avLst/>
        </a:prstGeom>
        <a:solidFill>
          <a:srgbClr val="5BC1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ource Sans Pro" panose="020B0503030403020204" pitchFamily="34" charset="0"/>
              <a:ea typeface="Source Sans Pro" panose="020B0503030403020204" pitchFamily="34" charset="0"/>
            </a:rPr>
            <a:t>Insight and evidence-informed thinking on EDI issues </a:t>
          </a:r>
          <a:endParaRPr lang="en-GB" sz="1800" kern="1200" dirty="0">
            <a:latin typeface="Source Sans Pro" panose="020B0503030403020204" pitchFamily="34" charset="0"/>
            <a:ea typeface="Source Sans Pro" panose="020B0503030403020204" pitchFamily="34" charset="0"/>
          </a:endParaRPr>
        </a:p>
      </dsp:txBody>
      <dsp:txXfrm>
        <a:off x="3078680" y="4733681"/>
        <a:ext cx="2527400" cy="945531"/>
      </dsp:txXfrm>
    </dsp:sp>
    <dsp:sp modelId="{8FBEBC6F-42F4-42D8-B5EE-C9CC51EB9D72}">
      <dsp:nvSpPr>
        <dsp:cNvPr id="0" name=""/>
        <dsp:cNvSpPr/>
      </dsp:nvSpPr>
      <dsp:spPr>
        <a:xfrm>
          <a:off x="1600677" y="423289"/>
          <a:ext cx="4692300" cy="4692300"/>
        </a:xfrm>
        <a:custGeom>
          <a:avLst/>
          <a:gdLst/>
          <a:ahLst/>
          <a:cxnLst/>
          <a:rect l="0" t="0" r="0" b="0"/>
          <a:pathLst>
            <a:path>
              <a:moveTo>
                <a:pt x="1315989" y="4454037"/>
              </a:moveTo>
              <a:arcTo wR="2346150" hR="2346150" stAng="6962734" swAng="53838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9858E81-397C-4932-8B85-68E0A805ACD3}">
      <dsp:nvSpPr>
        <dsp:cNvPr id="0" name=""/>
        <dsp:cNvSpPr/>
      </dsp:nvSpPr>
      <dsp:spPr>
        <a:xfrm>
          <a:off x="1033250" y="3424741"/>
          <a:ext cx="2017038" cy="1193597"/>
        </a:xfrm>
        <a:prstGeom prst="roundRect">
          <a:avLst/>
        </a:prstGeom>
        <a:solidFill>
          <a:srgbClr val="5BC1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ource Sans Pro" panose="020B0503030403020204" pitchFamily="34" charset="0"/>
              <a:ea typeface="Source Sans Pro" panose="020B0503030403020204" pitchFamily="34" charset="0"/>
            </a:rPr>
            <a:t>Creativity and innovation in approach</a:t>
          </a:r>
          <a:endParaRPr lang="en-GB" sz="1800" kern="1200" dirty="0">
            <a:latin typeface="Source Sans Pro" panose="020B0503030403020204" pitchFamily="34" charset="0"/>
            <a:ea typeface="Source Sans Pro" panose="020B0503030403020204" pitchFamily="34" charset="0"/>
          </a:endParaRPr>
        </a:p>
      </dsp:txBody>
      <dsp:txXfrm>
        <a:off x="1091517" y="3483008"/>
        <a:ext cx="1900504" cy="1077063"/>
      </dsp:txXfrm>
    </dsp:sp>
    <dsp:sp modelId="{DC37747E-FC47-4C30-A845-319A5222D027}">
      <dsp:nvSpPr>
        <dsp:cNvPr id="0" name=""/>
        <dsp:cNvSpPr/>
      </dsp:nvSpPr>
      <dsp:spPr>
        <a:xfrm>
          <a:off x="1771946" y="643153"/>
          <a:ext cx="4692300" cy="4692300"/>
        </a:xfrm>
        <a:custGeom>
          <a:avLst/>
          <a:gdLst/>
          <a:ahLst/>
          <a:cxnLst/>
          <a:rect l="0" t="0" r="0" b="0"/>
          <a:pathLst>
            <a:path>
              <a:moveTo>
                <a:pt x="9979" y="2562315"/>
              </a:moveTo>
              <a:arcTo wR="2346150" hR="2346150" stAng="10482809" swAng="98915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E830B11-F30C-4D72-BFCA-567103DD94E3}">
      <dsp:nvSpPr>
        <dsp:cNvPr id="0" name=""/>
        <dsp:cNvSpPr/>
      </dsp:nvSpPr>
      <dsp:spPr>
        <a:xfrm>
          <a:off x="1060782" y="1074943"/>
          <a:ext cx="2115409" cy="1243744"/>
        </a:xfrm>
        <a:prstGeom prst="roundRect">
          <a:avLst/>
        </a:prstGeom>
        <a:solidFill>
          <a:srgbClr val="5BC1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ource Sans Pro" panose="020B0503030403020204" pitchFamily="34" charset="0"/>
              <a:ea typeface="Source Sans Pro" panose="020B0503030403020204" pitchFamily="34" charset="0"/>
            </a:rPr>
            <a:t>Reflective learning shown in the final presentation </a:t>
          </a:r>
          <a:endParaRPr lang="en-GB" sz="1800" kern="1200" dirty="0">
            <a:latin typeface="Source Sans Pro" panose="020B0503030403020204" pitchFamily="34" charset="0"/>
            <a:ea typeface="Source Sans Pro" panose="020B0503030403020204" pitchFamily="34" charset="0"/>
          </a:endParaRPr>
        </a:p>
      </dsp:txBody>
      <dsp:txXfrm>
        <a:off x="1121497" y="1135658"/>
        <a:ext cx="1993979" cy="1122314"/>
      </dsp:txXfrm>
    </dsp:sp>
    <dsp:sp modelId="{2F744EF4-4A7C-4248-9AC0-9AF086983243}">
      <dsp:nvSpPr>
        <dsp:cNvPr id="0" name=""/>
        <dsp:cNvSpPr/>
      </dsp:nvSpPr>
      <dsp:spPr>
        <a:xfrm>
          <a:off x="1846026" y="487653"/>
          <a:ext cx="4692300" cy="4692300"/>
        </a:xfrm>
        <a:custGeom>
          <a:avLst/>
          <a:gdLst/>
          <a:ahLst/>
          <a:cxnLst/>
          <a:rect l="0" t="0" r="0" b="0"/>
          <a:pathLst>
            <a:path>
              <a:moveTo>
                <a:pt x="943764" y="465263"/>
              </a:moveTo>
              <a:arcTo wR="2346150" hR="2346150" stAng="13997511" swAng="86153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99173-E04B-438A-A311-726669CAF357}">
      <dsp:nvSpPr>
        <dsp:cNvPr id="0" name=""/>
        <dsp:cNvSpPr/>
      </dsp:nvSpPr>
      <dsp:spPr>
        <a:xfrm>
          <a:off x="3004451" y="685268"/>
          <a:ext cx="6192015" cy="6192015"/>
        </a:xfrm>
        <a:prstGeom prst="blockArc">
          <a:avLst>
            <a:gd name="adj1" fmla="val 13500000"/>
            <a:gd name="adj2" fmla="val 16200000"/>
            <a:gd name="adj3" fmla="val 3433"/>
          </a:avLst>
        </a:prstGeom>
        <a:solidFill>
          <a:schemeClr val="accent3">
            <a:hueOff val="-1137357"/>
            <a:satOff val="-4689"/>
            <a:lumOff val="-98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6B62F5A7-E69D-4551-BF42-7C9DD15EA939}">
      <dsp:nvSpPr>
        <dsp:cNvPr id="0" name=""/>
        <dsp:cNvSpPr/>
      </dsp:nvSpPr>
      <dsp:spPr>
        <a:xfrm>
          <a:off x="3004451" y="685268"/>
          <a:ext cx="6192015" cy="6192015"/>
        </a:xfrm>
        <a:prstGeom prst="blockArc">
          <a:avLst>
            <a:gd name="adj1" fmla="val 10800000"/>
            <a:gd name="adj2" fmla="val 13500000"/>
            <a:gd name="adj3" fmla="val 3433"/>
          </a:avLst>
        </a:prstGeom>
        <a:solidFill>
          <a:schemeClr val="accent3">
            <a:hueOff val="-974877"/>
            <a:satOff val="-4019"/>
            <a:lumOff val="-84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E63182B6-D193-4526-80B5-95F8FF77F7E3}">
      <dsp:nvSpPr>
        <dsp:cNvPr id="0" name=""/>
        <dsp:cNvSpPr/>
      </dsp:nvSpPr>
      <dsp:spPr>
        <a:xfrm>
          <a:off x="3004451" y="685268"/>
          <a:ext cx="6192015" cy="6192015"/>
        </a:xfrm>
        <a:prstGeom prst="blockArc">
          <a:avLst>
            <a:gd name="adj1" fmla="val 8100000"/>
            <a:gd name="adj2" fmla="val 10800000"/>
            <a:gd name="adj3" fmla="val 3433"/>
          </a:avLst>
        </a:prstGeom>
        <a:solidFill>
          <a:schemeClr val="accent3">
            <a:hueOff val="-812398"/>
            <a:satOff val="-3349"/>
            <a:lumOff val="-702"/>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D445F25B-3A9C-4C36-93A9-0AA38ECAD2F9}">
      <dsp:nvSpPr>
        <dsp:cNvPr id="0" name=""/>
        <dsp:cNvSpPr/>
      </dsp:nvSpPr>
      <dsp:spPr>
        <a:xfrm>
          <a:off x="3004451" y="685268"/>
          <a:ext cx="6192015" cy="6192015"/>
        </a:xfrm>
        <a:prstGeom prst="blockArc">
          <a:avLst>
            <a:gd name="adj1" fmla="val 5400000"/>
            <a:gd name="adj2" fmla="val 8100000"/>
            <a:gd name="adj3" fmla="val 3433"/>
          </a:avLst>
        </a:prstGeom>
        <a:solidFill>
          <a:schemeClr val="accent3">
            <a:hueOff val="-649918"/>
            <a:satOff val="-2679"/>
            <a:lumOff val="-562"/>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9040DD3C-5613-4E3C-88CA-C5B4317F53FE}">
      <dsp:nvSpPr>
        <dsp:cNvPr id="0" name=""/>
        <dsp:cNvSpPr/>
      </dsp:nvSpPr>
      <dsp:spPr>
        <a:xfrm>
          <a:off x="3004451" y="685268"/>
          <a:ext cx="6192015" cy="6192015"/>
        </a:xfrm>
        <a:prstGeom prst="blockArc">
          <a:avLst>
            <a:gd name="adj1" fmla="val 2700000"/>
            <a:gd name="adj2" fmla="val 5400000"/>
            <a:gd name="adj3" fmla="val 3433"/>
          </a:avLst>
        </a:prstGeom>
        <a:solidFill>
          <a:schemeClr val="accent3">
            <a:hueOff val="-487439"/>
            <a:satOff val="-2010"/>
            <a:lumOff val="-42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A5F0EA5E-7927-42D8-BCA5-030FA3BF942E}">
      <dsp:nvSpPr>
        <dsp:cNvPr id="0" name=""/>
        <dsp:cNvSpPr/>
      </dsp:nvSpPr>
      <dsp:spPr>
        <a:xfrm>
          <a:off x="3004451" y="685268"/>
          <a:ext cx="6192015" cy="6192015"/>
        </a:xfrm>
        <a:prstGeom prst="blockArc">
          <a:avLst>
            <a:gd name="adj1" fmla="val 0"/>
            <a:gd name="adj2" fmla="val 2700000"/>
            <a:gd name="adj3" fmla="val 3433"/>
          </a:avLst>
        </a:prstGeom>
        <a:solidFill>
          <a:schemeClr val="accent3">
            <a:hueOff val="-324959"/>
            <a:satOff val="-1340"/>
            <a:lumOff val="-28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E149F38D-C23B-4A70-AE44-E879EF45B8CE}">
      <dsp:nvSpPr>
        <dsp:cNvPr id="0" name=""/>
        <dsp:cNvSpPr/>
      </dsp:nvSpPr>
      <dsp:spPr>
        <a:xfrm>
          <a:off x="3004451" y="685268"/>
          <a:ext cx="6192015" cy="6192015"/>
        </a:xfrm>
        <a:prstGeom prst="blockArc">
          <a:avLst>
            <a:gd name="adj1" fmla="val 18900000"/>
            <a:gd name="adj2" fmla="val 0"/>
            <a:gd name="adj3" fmla="val 3433"/>
          </a:avLst>
        </a:prstGeom>
        <a:solidFill>
          <a:schemeClr val="accent3">
            <a:hueOff val="-162480"/>
            <a:satOff val="-670"/>
            <a:lumOff val="-14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623AB71B-FD46-4F31-8235-1C3DD94B1F58}">
      <dsp:nvSpPr>
        <dsp:cNvPr id="0" name=""/>
        <dsp:cNvSpPr/>
      </dsp:nvSpPr>
      <dsp:spPr>
        <a:xfrm>
          <a:off x="3004451" y="685268"/>
          <a:ext cx="6192015" cy="6192015"/>
        </a:xfrm>
        <a:prstGeom prst="blockArc">
          <a:avLst>
            <a:gd name="adj1" fmla="val 16200000"/>
            <a:gd name="adj2" fmla="val 18900000"/>
            <a:gd name="adj3" fmla="val 3433"/>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C90D050F-21BC-4FF1-92D5-A1F271954439}">
      <dsp:nvSpPr>
        <dsp:cNvPr id="0" name=""/>
        <dsp:cNvSpPr/>
      </dsp:nvSpPr>
      <dsp:spPr>
        <a:xfrm>
          <a:off x="5045985" y="2726802"/>
          <a:ext cx="2108947" cy="2108947"/>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Leadership in Children’s Services</a:t>
          </a:r>
          <a:endParaRPr lang="en-GB" sz="2500" b="1" kern="1200" dirty="0"/>
        </a:p>
      </dsp:txBody>
      <dsp:txXfrm>
        <a:off x="5354833" y="3035650"/>
        <a:ext cx="1491251" cy="1491251"/>
      </dsp:txXfrm>
    </dsp:sp>
    <dsp:sp modelId="{7F1268AF-4054-4870-BA66-D41197CC7186}">
      <dsp:nvSpPr>
        <dsp:cNvPr id="0" name=""/>
        <dsp:cNvSpPr/>
      </dsp:nvSpPr>
      <dsp:spPr>
        <a:xfrm>
          <a:off x="5362327" y="282"/>
          <a:ext cx="1476263" cy="1476263"/>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Increasing demand and responsibilities</a:t>
          </a:r>
        </a:p>
      </dsp:txBody>
      <dsp:txXfrm>
        <a:off x="5578521" y="216476"/>
        <a:ext cx="1043875" cy="1043875"/>
      </dsp:txXfrm>
    </dsp:sp>
    <dsp:sp modelId="{08CF16B7-576C-437F-AE21-831A1BFCF1AB}">
      <dsp:nvSpPr>
        <dsp:cNvPr id="0" name=""/>
        <dsp:cNvSpPr/>
      </dsp:nvSpPr>
      <dsp:spPr>
        <a:xfrm>
          <a:off x="7513955" y="891515"/>
          <a:ext cx="1476263" cy="1476263"/>
        </a:xfrm>
        <a:prstGeom prst="ellipse">
          <a:avLst/>
        </a:prstGeom>
        <a:solidFill>
          <a:schemeClr val="accent3">
            <a:hueOff val="-162480"/>
            <a:satOff val="-670"/>
            <a:lumOff val="-14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Balancing</a:t>
          </a:r>
        </a:p>
      </dsp:txBody>
      <dsp:txXfrm>
        <a:off x="7730149" y="1107709"/>
        <a:ext cx="1043875" cy="1043875"/>
      </dsp:txXfrm>
    </dsp:sp>
    <dsp:sp modelId="{2857C416-C158-472A-BC14-05758E8D18BC}">
      <dsp:nvSpPr>
        <dsp:cNvPr id="0" name=""/>
        <dsp:cNvSpPr/>
      </dsp:nvSpPr>
      <dsp:spPr>
        <a:xfrm>
          <a:off x="8405189" y="3043144"/>
          <a:ext cx="1476263" cy="1476263"/>
        </a:xfrm>
        <a:prstGeom prst="ellipse">
          <a:avLst/>
        </a:prstGeom>
        <a:solidFill>
          <a:schemeClr val="accent3">
            <a:hueOff val="-324959"/>
            <a:satOff val="-1340"/>
            <a:lumOff val="-28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a:t>Decreasing </a:t>
          </a:r>
          <a:r>
            <a:rPr lang="en-GB" sz="1200" b="1" kern="1200" dirty="0"/>
            <a:t>resources</a:t>
          </a:r>
        </a:p>
      </dsp:txBody>
      <dsp:txXfrm>
        <a:off x="8621383" y="3259338"/>
        <a:ext cx="1043875" cy="1043875"/>
      </dsp:txXfrm>
    </dsp:sp>
    <dsp:sp modelId="{C710487D-82AE-450B-9A67-B3047FE7CDED}">
      <dsp:nvSpPr>
        <dsp:cNvPr id="0" name=""/>
        <dsp:cNvSpPr/>
      </dsp:nvSpPr>
      <dsp:spPr>
        <a:xfrm>
          <a:off x="7513955" y="5194772"/>
          <a:ext cx="1476263" cy="1476263"/>
        </a:xfrm>
        <a:prstGeom prst="ellipse">
          <a:avLst/>
        </a:prstGeom>
        <a:solidFill>
          <a:schemeClr val="accent3">
            <a:hueOff val="-487439"/>
            <a:satOff val="-2010"/>
            <a:lumOff val="-42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Wicked issues</a:t>
          </a:r>
        </a:p>
      </dsp:txBody>
      <dsp:txXfrm>
        <a:off x="7730149" y="5410966"/>
        <a:ext cx="1043875" cy="1043875"/>
      </dsp:txXfrm>
    </dsp:sp>
    <dsp:sp modelId="{345D74D3-ED71-494F-8428-17F81821E274}">
      <dsp:nvSpPr>
        <dsp:cNvPr id="0" name=""/>
        <dsp:cNvSpPr/>
      </dsp:nvSpPr>
      <dsp:spPr>
        <a:xfrm>
          <a:off x="5362327" y="6086006"/>
          <a:ext cx="1476263" cy="1476263"/>
        </a:xfrm>
        <a:prstGeom prst="ellipse">
          <a:avLst/>
        </a:prstGeom>
        <a:solidFill>
          <a:schemeClr val="accent3">
            <a:hueOff val="-649918"/>
            <a:satOff val="-2679"/>
            <a:lumOff val="-56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Regulation and inspection</a:t>
          </a:r>
        </a:p>
      </dsp:txBody>
      <dsp:txXfrm>
        <a:off x="5578521" y="6302200"/>
        <a:ext cx="1043875" cy="1043875"/>
      </dsp:txXfrm>
    </dsp:sp>
    <dsp:sp modelId="{7F7B0312-C672-4A0E-AA0D-FCE69C1AF808}">
      <dsp:nvSpPr>
        <dsp:cNvPr id="0" name=""/>
        <dsp:cNvSpPr/>
      </dsp:nvSpPr>
      <dsp:spPr>
        <a:xfrm>
          <a:off x="3210698" y="5194772"/>
          <a:ext cx="1476263" cy="1476263"/>
        </a:xfrm>
        <a:prstGeom prst="ellipse">
          <a:avLst/>
        </a:prstGeom>
        <a:solidFill>
          <a:schemeClr val="accent3">
            <a:hueOff val="-812398"/>
            <a:satOff val="-3349"/>
            <a:lumOff val="-70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Opportunities</a:t>
          </a:r>
        </a:p>
      </dsp:txBody>
      <dsp:txXfrm>
        <a:off x="3426892" y="5410966"/>
        <a:ext cx="1043875" cy="1043875"/>
      </dsp:txXfrm>
    </dsp:sp>
    <dsp:sp modelId="{065F7201-89DC-45BD-8EB5-69905DE17EE2}">
      <dsp:nvSpPr>
        <dsp:cNvPr id="0" name=""/>
        <dsp:cNvSpPr/>
      </dsp:nvSpPr>
      <dsp:spPr>
        <a:xfrm>
          <a:off x="2319465" y="3043144"/>
          <a:ext cx="1476263" cy="1476263"/>
        </a:xfrm>
        <a:prstGeom prst="ellipse">
          <a:avLst/>
        </a:prstGeom>
        <a:solidFill>
          <a:schemeClr val="accent3">
            <a:hueOff val="-974877"/>
            <a:satOff val="-4019"/>
            <a:lumOff val="-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Risk</a:t>
          </a:r>
        </a:p>
      </dsp:txBody>
      <dsp:txXfrm>
        <a:off x="2535659" y="3259338"/>
        <a:ext cx="1043875" cy="1043875"/>
      </dsp:txXfrm>
    </dsp:sp>
    <dsp:sp modelId="{AB94EC89-3237-4BE9-9A93-89162807AB82}">
      <dsp:nvSpPr>
        <dsp:cNvPr id="0" name=""/>
        <dsp:cNvSpPr/>
      </dsp:nvSpPr>
      <dsp:spPr>
        <a:xfrm>
          <a:off x="3210698" y="891515"/>
          <a:ext cx="1476263" cy="1476263"/>
        </a:xfrm>
        <a:prstGeom prst="ellipse">
          <a:avLst/>
        </a:prstGeom>
        <a:solidFill>
          <a:schemeClr val="accent3">
            <a:hueOff val="-1137357"/>
            <a:satOff val="-4689"/>
            <a:lumOff val="-9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Volatility, uncertainty, complexity, ambiguity</a:t>
          </a:r>
        </a:p>
      </dsp:txBody>
      <dsp:txXfrm>
        <a:off x="3426892" y="1107709"/>
        <a:ext cx="1043875" cy="10438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06B3E-B14B-4A51-B6F5-D4125ACAFE55}">
      <dsp:nvSpPr>
        <dsp:cNvPr id="0" name=""/>
        <dsp:cNvSpPr/>
      </dsp:nvSpPr>
      <dsp:spPr>
        <a:xfrm>
          <a:off x="931467" y="2997998"/>
          <a:ext cx="3123602" cy="1446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kern="1200" dirty="0"/>
            <a:t>Beyond </a:t>
          </a:r>
          <a:r>
            <a:rPr lang="en-GB" sz="2800" kern="1200" dirty="0" err="1"/>
            <a:t>BarriersLeadership</a:t>
          </a:r>
          <a:r>
            <a:rPr lang="en-GB" sz="2800" kern="1200" dirty="0"/>
            <a:t> development</a:t>
          </a:r>
        </a:p>
      </dsp:txBody>
      <dsp:txXfrm>
        <a:off x="931467" y="2997998"/>
        <a:ext cx="3123602" cy="1446352"/>
      </dsp:txXfrm>
    </dsp:sp>
    <dsp:sp modelId="{5A300A01-037A-4CDC-B6AE-E36FD3F6F295}">
      <dsp:nvSpPr>
        <dsp:cNvPr id="0" name=""/>
        <dsp:cNvSpPr/>
      </dsp:nvSpPr>
      <dsp:spPr>
        <a:xfrm>
          <a:off x="293815" y="2558107"/>
          <a:ext cx="349119" cy="349119"/>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3FFBEA8-3FF0-492D-8F23-9D3A8BDAD0F9}">
      <dsp:nvSpPr>
        <dsp:cNvPr id="0" name=""/>
        <dsp:cNvSpPr/>
      </dsp:nvSpPr>
      <dsp:spPr>
        <a:xfrm>
          <a:off x="538199" y="2069339"/>
          <a:ext cx="349119" cy="349119"/>
        </a:xfrm>
        <a:prstGeom prst="ellipse">
          <a:avLst/>
        </a:prstGeom>
        <a:gradFill rotWithShape="0">
          <a:gsLst>
            <a:gs pos="0">
              <a:schemeClr val="accent4">
                <a:hueOff val="-195552"/>
                <a:satOff val="-2007"/>
                <a:lumOff val="839"/>
                <a:alphaOff val="0"/>
                <a:satMod val="103000"/>
                <a:lumMod val="102000"/>
                <a:tint val="94000"/>
              </a:schemeClr>
            </a:gs>
            <a:gs pos="50000">
              <a:schemeClr val="accent4">
                <a:hueOff val="-195552"/>
                <a:satOff val="-2007"/>
                <a:lumOff val="839"/>
                <a:alphaOff val="0"/>
                <a:satMod val="110000"/>
                <a:lumMod val="100000"/>
                <a:shade val="100000"/>
              </a:schemeClr>
            </a:gs>
            <a:gs pos="100000">
              <a:schemeClr val="accent4">
                <a:hueOff val="-195552"/>
                <a:satOff val="-2007"/>
                <a:lumOff val="83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9218B5C-B1C9-4F91-95DA-9AF34EE5CFF1}">
      <dsp:nvSpPr>
        <dsp:cNvPr id="0" name=""/>
        <dsp:cNvSpPr/>
      </dsp:nvSpPr>
      <dsp:spPr>
        <a:xfrm>
          <a:off x="1124720" y="2167093"/>
          <a:ext cx="548616" cy="548616"/>
        </a:xfrm>
        <a:prstGeom prst="ellipse">
          <a:avLst/>
        </a:prstGeom>
        <a:gradFill rotWithShape="0">
          <a:gsLst>
            <a:gs pos="0">
              <a:schemeClr val="accent4">
                <a:hueOff val="-391105"/>
                <a:satOff val="-4014"/>
                <a:lumOff val="1678"/>
                <a:alphaOff val="0"/>
                <a:satMod val="103000"/>
                <a:lumMod val="102000"/>
                <a:tint val="94000"/>
              </a:schemeClr>
            </a:gs>
            <a:gs pos="50000">
              <a:schemeClr val="accent4">
                <a:hueOff val="-391105"/>
                <a:satOff val="-4014"/>
                <a:lumOff val="1678"/>
                <a:alphaOff val="0"/>
                <a:satMod val="110000"/>
                <a:lumMod val="100000"/>
                <a:shade val="100000"/>
              </a:schemeClr>
            </a:gs>
            <a:gs pos="100000">
              <a:schemeClr val="accent4">
                <a:hueOff val="-391105"/>
                <a:satOff val="-4014"/>
                <a:lumOff val="167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1A24116-BE34-4388-9444-1B7C9D13E161}">
      <dsp:nvSpPr>
        <dsp:cNvPr id="0" name=""/>
        <dsp:cNvSpPr/>
      </dsp:nvSpPr>
      <dsp:spPr>
        <a:xfrm>
          <a:off x="1613487" y="1629449"/>
          <a:ext cx="349119" cy="349119"/>
        </a:xfrm>
        <a:prstGeom prst="ellipse">
          <a:avLst/>
        </a:prstGeom>
        <a:gradFill rotWithShape="0">
          <a:gsLst>
            <a:gs pos="0">
              <a:schemeClr val="accent4">
                <a:hueOff val="-586657"/>
                <a:satOff val="-6022"/>
                <a:lumOff val="2517"/>
                <a:alphaOff val="0"/>
                <a:satMod val="103000"/>
                <a:lumMod val="102000"/>
                <a:tint val="94000"/>
              </a:schemeClr>
            </a:gs>
            <a:gs pos="50000">
              <a:schemeClr val="accent4">
                <a:hueOff val="-586657"/>
                <a:satOff val="-6022"/>
                <a:lumOff val="2517"/>
                <a:alphaOff val="0"/>
                <a:satMod val="110000"/>
                <a:lumMod val="100000"/>
                <a:shade val="100000"/>
              </a:schemeClr>
            </a:gs>
            <a:gs pos="100000">
              <a:schemeClr val="accent4">
                <a:hueOff val="-586657"/>
                <a:satOff val="-6022"/>
                <a:lumOff val="251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C07F46D-B6EC-4C7F-9015-897B174CD25A}">
      <dsp:nvSpPr>
        <dsp:cNvPr id="0" name=""/>
        <dsp:cNvSpPr/>
      </dsp:nvSpPr>
      <dsp:spPr>
        <a:xfrm>
          <a:off x="2248885" y="1433942"/>
          <a:ext cx="349119" cy="349119"/>
        </a:xfrm>
        <a:prstGeom prst="ellipse">
          <a:avLst/>
        </a:prstGeom>
        <a:gradFill rotWithShape="0">
          <a:gsLst>
            <a:gs pos="0">
              <a:schemeClr val="accent4">
                <a:hueOff val="-782210"/>
                <a:satOff val="-8029"/>
                <a:lumOff val="3355"/>
                <a:alphaOff val="0"/>
                <a:satMod val="103000"/>
                <a:lumMod val="102000"/>
                <a:tint val="94000"/>
              </a:schemeClr>
            </a:gs>
            <a:gs pos="50000">
              <a:schemeClr val="accent4">
                <a:hueOff val="-782210"/>
                <a:satOff val="-8029"/>
                <a:lumOff val="3355"/>
                <a:alphaOff val="0"/>
                <a:satMod val="110000"/>
                <a:lumMod val="100000"/>
                <a:shade val="100000"/>
              </a:schemeClr>
            </a:gs>
            <a:gs pos="100000">
              <a:schemeClr val="accent4">
                <a:hueOff val="-782210"/>
                <a:satOff val="-8029"/>
                <a:lumOff val="335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0A1FB21-CAE8-4E6F-8766-06EA6E06FE54}">
      <dsp:nvSpPr>
        <dsp:cNvPr id="0" name=""/>
        <dsp:cNvSpPr/>
      </dsp:nvSpPr>
      <dsp:spPr>
        <a:xfrm>
          <a:off x="3030913" y="1776079"/>
          <a:ext cx="349119" cy="349119"/>
        </a:xfrm>
        <a:prstGeom prst="ellipse">
          <a:avLst/>
        </a:prstGeom>
        <a:gradFill rotWithShape="0">
          <a:gsLst>
            <a:gs pos="0">
              <a:schemeClr val="accent4">
                <a:hueOff val="-977762"/>
                <a:satOff val="-10036"/>
                <a:lumOff val="4194"/>
                <a:alphaOff val="0"/>
                <a:satMod val="103000"/>
                <a:lumMod val="102000"/>
                <a:tint val="94000"/>
              </a:schemeClr>
            </a:gs>
            <a:gs pos="50000">
              <a:schemeClr val="accent4">
                <a:hueOff val="-977762"/>
                <a:satOff val="-10036"/>
                <a:lumOff val="4194"/>
                <a:alphaOff val="0"/>
                <a:satMod val="110000"/>
                <a:lumMod val="100000"/>
                <a:shade val="100000"/>
              </a:schemeClr>
            </a:gs>
            <a:gs pos="100000">
              <a:schemeClr val="accent4">
                <a:hueOff val="-977762"/>
                <a:satOff val="-10036"/>
                <a:lumOff val="419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7916045-3AE2-427F-8E6F-FA6C36FF16E1}">
      <dsp:nvSpPr>
        <dsp:cNvPr id="0" name=""/>
        <dsp:cNvSpPr/>
      </dsp:nvSpPr>
      <dsp:spPr>
        <a:xfrm>
          <a:off x="3519680" y="2020463"/>
          <a:ext cx="548616" cy="548616"/>
        </a:xfrm>
        <a:prstGeom prst="ellipse">
          <a:avLst/>
        </a:prstGeom>
        <a:gradFill rotWithShape="0">
          <a:gsLst>
            <a:gs pos="0">
              <a:schemeClr val="accent4">
                <a:hueOff val="-1173315"/>
                <a:satOff val="-12043"/>
                <a:lumOff val="5033"/>
                <a:alphaOff val="0"/>
                <a:satMod val="103000"/>
                <a:lumMod val="102000"/>
                <a:tint val="94000"/>
              </a:schemeClr>
            </a:gs>
            <a:gs pos="50000">
              <a:schemeClr val="accent4">
                <a:hueOff val="-1173315"/>
                <a:satOff val="-12043"/>
                <a:lumOff val="5033"/>
                <a:alphaOff val="0"/>
                <a:satMod val="110000"/>
                <a:lumMod val="100000"/>
                <a:shade val="100000"/>
              </a:schemeClr>
            </a:gs>
            <a:gs pos="100000">
              <a:schemeClr val="accent4">
                <a:hueOff val="-1173315"/>
                <a:satOff val="-12043"/>
                <a:lumOff val="503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07BCF5B-CEEC-49D2-8E00-5BD65E2CBA2F}">
      <dsp:nvSpPr>
        <dsp:cNvPr id="0" name=""/>
        <dsp:cNvSpPr/>
      </dsp:nvSpPr>
      <dsp:spPr>
        <a:xfrm>
          <a:off x="4203955" y="2558107"/>
          <a:ext cx="349119" cy="349119"/>
        </a:xfrm>
        <a:prstGeom prst="ellipse">
          <a:avLst/>
        </a:prstGeom>
        <a:gradFill rotWithShape="0">
          <a:gsLst>
            <a:gs pos="0">
              <a:schemeClr val="accent4">
                <a:hueOff val="-1368867"/>
                <a:satOff val="-14050"/>
                <a:lumOff val="5872"/>
                <a:alphaOff val="0"/>
                <a:satMod val="103000"/>
                <a:lumMod val="102000"/>
                <a:tint val="94000"/>
              </a:schemeClr>
            </a:gs>
            <a:gs pos="50000">
              <a:schemeClr val="accent4">
                <a:hueOff val="-1368867"/>
                <a:satOff val="-14050"/>
                <a:lumOff val="5872"/>
                <a:alphaOff val="0"/>
                <a:satMod val="110000"/>
                <a:lumMod val="100000"/>
                <a:shade val="100000"/>
              </a:schemeClr>
            </a:gs>
            <a:gs pos="100000">
              <a:schemeClr val="accent4">
                <a:hueOff val="-1368867"/>
                <a:satOff val="-14050"/>
                <a:lumOff val="587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09A2B6B-C509-4753-8E08-09D0557E1A3E}">
      <dsp:nvSpPr>
        <dsp:cNvPr id="0" name=""/>
        <dsp:cNvSpPr/>
      </dsp:nvSpPr>
      <dsp:spPr>
        <a:xfrm>
          <a:off x="4497215" y="3095751"/>
          <a:ext cx="349119" cy="349119"/>
        </a:xfrm>
        <a:prstGeom prst="ellipse">
          <a:avLst/>
        </a:prstGeom>
        <a:gradFill rotWithShape="0">
          <a:gsLst>
            <a:gs pos="0">
              <a:schemeClr val="accent4">
                <a:hueOff val="-1564420"/>
                <a:satOff val="-16057"/>
                <a:lumOff val="6711"/>
                <a:alphaOff val="0"/>
                <a:satMod val="103000"/>
                <a:lumMod val="102000"/>
                <a:tint val="94000"/>
              </a:schemeClr>
            </a:gs>
            <a:gs pos="50000">
              <a:schemeClr val="accent4">
                <a:hueOff val="-1564420"/>
                <a:satOff val="-16057"/>
                <a:lumOff val="6711"/>
                <a:alphaOff val="0"/>
                <a:satMod val="110000"/>
                <a:lumMod val="100000"/>
                <a:shade val="100000"/>
              </a:schemeClr>
            </a:gs>
            <a:gs pos="100000">
              <a:schemeClr val="accent4">
                <a:hueOff val="-1564420"/>
                <a:satOff val="-16057"/>
                <a:lumOff val="671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2D251D4-C64B-4C04-AD45-C0E7F3E00B94}">
      <dsp:nvSpPr>
        <dsp:cNvPr id="0" name=""/>
        <dsp:cNvSpPr/>
      </dsp:nvSpPr>
      <dsp:spPr>
        <a:xfrm>
          <a:off x="1955625" y="2069339"/>
          <a:ext cx="897736" cy="897736"/>
        </a:xfrm>
        <a:prstGeom prst="ellipse">
          <a:avLst/>
        </a:prstGeom>
        <a:gradFill rotWithShape="0">
          <a:gsLst>
            <a:gs pos="0">
              <a:schemeClr val="accent4">
                <a:hueOff val="-1759972"/>
                <a:satOff val="-18065"/>
                <a:lumOff val="7550"/>
                <a:alphaOff val="0"/>
                <a:satMod val="103000"/>
                <a:lumMod val="102000"/>
                <a:tint val="94000"/>
              </a:schemeClr>
            </a:gs>
            <a:gs pos="50000">
              <a:schemeClr val="accent4">
                <a:hueOff val="-1759972"/>
                <a:satOff val="-18065"/>
                <a:lumOff val="7550"/>
                <a:alphaOff val="0"/>
                <a:satMod val="110000"/>
                <a:lumMod val="100000"/>
                <a:shade val="100000"/>
              </a:schemeClr>
            </a:gs>
            <a:gs pos="100000">
              <a:schemeClr val="accent4">
                <a:hueOff val="-1759972"/>
                <a:satOff val="-18065"/>
                <a:lumOff val="755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EFEFE47-9A2F-464C-B456-7AA889C46E97}">
      <dsp:nvSpPr>
        <dsp:cNvPr id="0" name=""/>
        <dsp:cNvSpPr/>
      </dsp:nvSpPr>
      <dsp:spPr>
        <a:xfrm>
          <a:off x="49432" y="3926656"/>
          <a:ext cx="349119" cy="349119"/>
        </a:xfrm>
        <a:prstGeom prst="ellipse">
          <a:avLst/>
        </a:prstGeom>
        <a:gradFill rotWithShape="0">
          <a:gsLst>
            <a:gs pos="0">
              <a:schemeClr val="accent4">
                <a:hueOff val="-1955525"/>
                <a:satOff val="-20072"/>
                <a:lumOff val="8388"/>
                <a:alphaOff val="0"/>
                <a:satMod val="103000"/>
                <a:lumMod val="102000"/>
                <a:tint val="94000"/>
              </a:schemeClr>
            </a:gs>
            <a:gs pos="50000">
              <a:schemeClr val="accent4">
                <a:hueOff val="-1955525"/>
                <a:satOff val="-20072"/>
                <a:lumOff val="8388"/>
                <a:alphaOff val="0"/>
                <a:satMod val="110000"/>
                <a:lumMod val="100000"/>
                <a:shade val="100000"/>
              </a:schemeClr>
            </a:gs>
            <a:gs pos="100000">
              <a:schemeClr val="accent4">
                <a:hueOff val="-1955525"/>
                <a:satOff val="-20072"/>
                <a:lumOff val="838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73F105C-B2B4-4008-A145-E4DF8C2463F9}">
      <dsp:nvSpPr>
        <dsp:cNvPr id="0" name=""/>
        <dsp:cNvSpPr/>
      </dsp:nvSpPr>
      <dsp:spPr>
        <a:xfrm>
          <a:off x="342692" y="4366546"/>
          <a:ext cx="548616" cy="548616"/>
        </a:xfrm>
        <a:prstGeom prst="ellipse">
          <a:avLst/>
        </a:prstGeom>
        <a:gradFill rotWithShape="0">
          <a:gsLst>
            <a:gs pos="0">
              <a:schemeClr val="accent4">
                <a:hueOff val="-2151077"/>
                <a:satOff val="-22079"/>
                <a:lumOff val="9227"/>
                <a:alphaOff val="0"/>
                <a:satMod val="103000"/>
                <a:lumMod val="102000"/>
                <a:tint val="94000"/>
              </a:schemeClr>
            </a:gs>
            <a:gs pos="50000">
              <a:schemeClr val="accent4">
                <a:hueOff val="-2151077"/>
                <a:satOff val="-22079"/>
                <a:lumOff val="9227"/>
                <a:alphaOff val="0"/>
                <a:satMod val="110000"/>
                <a:lumMod val="100000"/>
                <a:shade val="100000"/>
              </a:schemeClr>
            </a:gs>
            <a:gs pos="100000">
              <a:schemeClr val="accent4">
                <a:hueOff val="-2151077"/>
                <a:satOff val="-22079"/>
                <a:lumOff val="922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EE946F0-8968-42FF-9DB2-5CA4B1E8EA9A}">
      <dsp:nvSpPr>
        <dsp:cNvPr id="0" name=""/>
        <dsp:cNvSpPr/>
      </dsp:nvSpPr>
      <dsp:spPr>
        <a:xfrm>
          <a:off x="1075843" y="4757560"/>
          <a:ext cx="797987" cy="797987"/>
        </a:xfrm>
        <a:prstGeom prst="ellipse">
          <a:avLst/>
        </a:prstGeom>
        <a:gradFill rotWithShape="0">
          <a:gsLst>
            <a:gs pos="0">
              <a:schemeClr val="accent4">
                <a:hueOff val="-2346630"/>
                <a:satOff val="-24086"/>
                <a:lumOff val="10066"/>
                <a:alphaOff val="0"/>
                <a:satMod val="103000"/>
                <a:lumMod val="102000"/>
                <a:tint val="94000"/>
              </a:schemeClr>
            </a:gs>
            <a:gs pos="50000">
              <a:schemeClr val="accent4">
                <a:hueOff val="-2346630"/>
                <a:satOff val="-24086"/>
                <a:lumOff val="10066"/>
                <a:alphaOff val="0"/>
                <a:satMod val="110000"/>
                <a:lumMod val="100000"/>
                <a:shade val="100000"/>
              </a:schemeClr>
            </a:gs>
            <a:gs pos="100000">
              <a:schemeClr val="accent4">
                <a:hueOff val="-2346630"/>
                <a:satOff val="-24086"/>
                <a:lumOff val="1006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9F615AE-90B2-4ECC-95D7-08CCFE6B5E04}">
      <dsp:nvSpPr>
        <dsp:cNvPr id="0" name=""/>
        <dsp:cNvSpPr/>
      </dsp:nvSpPr>
      <dsp:spPr>
        <a:xfrm>
          <a:off x="2102255" y="5392958"/>
          <a:ext cx="349119" cy="349119"/>
        </a:xfrm>
        <a:prstGeom prst="ellipse">
          <a:avLst/>
        </a:prstGeom>
        <a:gradFill rotWithShape="0">
          <a:gsLst>
            <a:gs pos="0">
              <a:schemeClr val="accent4">
                <a:hueOff val="-2542182"/>
                <a:satOff val="-26093"/>
                <a:lumOff val="10905"/>
                <a:alphaOff val="0"/>
                <a:satMod val="103000"/>
                <a:lumMod val="102000"/>
                <a:tint val="94000"/>
              </a:schemeClr>
            </a:gs>
            <a:gs pos="50000">
              <a:schemeClr val="accent4">
                <a:hueOff val="-2542182"/>
                <a:satOff val="-26093"/>
                <a:lumOff val="10905"/>
                <a:alphaOff val="0"/>
                <a:satMod val="110000"/>
                <a:lumMod val="100000"/>
                <a:shade val="100000"/>
              </a:schemeClr>
            </a:gs>
            <a:gs pos="100000">
              <a:schemeClr val="accent4">
                <a:hueOff val="-2542182"/>
                <a:satOff val="-26093"/>
                <a:lumOff val="1090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15FDCFC-7CF7-4CFE-A959-5A2653B0BDFB}">
      <dsp:nvSpPr>
        <dsp:cNvPr id="0" name=""/>
        <dsp:cNvSpPr/>
      </dsp:nvSpPr>
      <dsp:spPr>
        <a:xfrm>
          <a:off x="2297762" y="4757560"/>
          <a:ext cx="548616" cy="548616"/>
        </a:xfrm>
        <a:prstGeom prst="ellipse">
          <a:avLst/>
        </a:prstGeom>
        <a:gradFill rotWithShape="0">
          <a:gsLst>
            <a:gs pos="0">
              <a:schemeClr val="accent4">
                <a:hueOff val="-2737735"/>
                <a:satOff val="-28100"/>
                <a:lumOff val="11744"/>
                <a:alphaOff val="0"/>
                <a:satMod val="103000"/>
                <a:lumMod val="102000"/>
                <a:tint val="94000"/>
              </a:schemeClr>
            </a:gs>
            <a:gs pos="50000">
              <a:schemeClr val="accent4">
                <a:hueOff val="-2737735"/>
                <a:satOff val="-28100"/>
                <a:lumOff val="11744"/>
                <a:alphaOff val="0"/>
                <a:satMod val="110000"/>
                <a:lumMod val="100000"/>
                <a:shade val="100000"/>
              </a:schemeClr>
            </a:gs>
            <a:gs pos="100000">
              <a:schemeClr val="accent4">
                <a:hueOff val="-2737735"/>
                <a:satOff val="-28100"/>
                <a:lumOff val="1174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C8CF2C9-1C69-4A62-859A-1BB03B3FEA45}">
      <dsp:nvSpPr>
        <dsp:cNvPr id="0" name=""/>
        <dsp:cNvSpPr/>
      </dsp:nvSpPr>
      <dsp:spPr>
        <a:xfrm>
          <a:off x="2786529" y="5441835"/>
          <a:ext cx="349119" cy="349119"/>
        </a:xfrm>
        <a:prstGeom prst="ellipse">
          <a:avLst/>
        </a:prstGeom>
        <a:gradFill rotWithShape="0">
          <a:gsLst>
            <a:gs pos="0">
              <a:schemeClr val="accent4">
                <a:hueOff val="-2933287"/>
                <a:satOff val="-30108"/>
                <a:lumOff val="12583"/>
                <a:alphaOff val="0"/>
                <a:satMod val="103000"/>
                <a:lumMod val="102000"/>
                <a:tint val="94000"/>
              </a:schemeClr>
            </a:gs>
            <a:gs pos="50000">
              <a:schemeClr val="accent4">
                <a:hueOff val="-2933287"/>
                <a:satOff val="-30108"/>
                <a:lumOff val="12583"/>
                <a:alphaOff val="0"/>
                <a:satMod val="110000"/>
                <a:lumMod val="100000"/>
                <a:shade val="100000"/>
              </a:schemeClr>
            </a:gs>
            <a:gs pos="100000">
              <a:schemeClr val="accent4">
                <a:hueOff val="-2933287"/>
                <a:satOff val="-30108"/>
                <a:lumOff val="125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760DF81-E1F5-4F25-B62B-FC05BA6B7BCA}">
      <dsp:nvSpPr>
        <dsp:cNvPr id="0" name=""/>
        <dsp:cNvSpPr/>
      </dsp:nvSpPr>
      <dsp:spPr>
        <a:xfrm>
          <a:off x="3226420" y="4659807"/>
          <a:ext cx="797987" cy="797987"/>
        </a:xfrm>
        <a:prstGeom prst="ellipse">
          <a:avLst/>
        </a:prstGeom>
        <a:gradFill rotWithShape="0">
          <a:gsLst>
            <a:gs pos="0">
              <a:schemeClr val="accent4">
                <a:hueOff val="-3128840"/>
                <a:satOff val="-32115"/>
                <a:lumOff val="13421"/>
                <a:alphaOff val="0"/>
                <a:satMod val="103000"/>
                <a:lumMod val="102000"/>
                <a:tint val="94000"/>
              </a:schemeClr>
            </a:gs>
            <a:gs pos="50000">
              <a:schemeClr val="accent4">
                <a:hueOff val="-3128840"/>
                <a:satOff val="-32115"/>
                <a:lumOff val="13421"/>
                <a:alphaOff val="0"/>
                <a:satMod val="110000"/>
                <a:lumMod val="100000"/>
                <a:shade val="100000"/>
              </a:schemeClr>
            </a:gs>
            <a:gs pos="100000">
              <a:schemeClr val="accent4">
                <a:hueOff val="-3128840"/>
                <a:satOff val="-32115"/>
                <a:lumOff val="1342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B4F3FB4-9C85-49D2-B23B-06659326C5C5}">
      <dsp:nvSpPr>
        <dsp:cNvPr id="0" name=""/>
        <dsp:cNvSpPr/>
      </dsp:nvSpPr>
      <dsp:spPr>
        <a:xfrm>
          <a:off x="4301708" y="4464300"/>
          <a:ext cx="548616" cy="548616"/>
        </a:xfrm>
        <a:prstGeom prst="ellipse">
          <a:avLst/>
        </a:prstGeom>
        <a:gradFill rotWithShape="0">
          <a:gsLst>
            <a:gs pos="0">
              <a:schemeClr val="accent4">
                <a:hueOff val="-3324392"/>
                <a:satOff val="-34122"/>
                <a:lumOff val="14260"/>
                <a:alphaOff val="0"/>
                <a:satMod val="103000"/>
                <a:lumMod val="102000"/>
                <a:tint val="94000"/>
              </a:schemeClr>
            </a:gs>
            <a:gs pos="50000">
              <a:schemeClr val="accent4">
                <a:hueOff val="-3324392"/>
                <a:satOff val="-34122"/>
                <a:lumOff val="14260"/>
                <a:alphaOff val="0"/>
                <a:satMod val="110000"/>
                <a:lumMod val="100000"/>
                <a:shade val="100000"/>
              </a:schemeClr>
            </a:gs>
            <a:gs pos="100000">
              <a:schemeClr val="accent4">
                <a:hueOff val="-3324392"/>
                <a:satOff val="-34122"/>
                <a:lumOff val="1426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3319CD9-833F-424F-B527-D5B3723DB946}">
      <dsp:nvSpPr>
        <dsp:cNvPr id="0" name=""/>
        <dsp:cNvSpPr/>
      </dsp:nvSpPr>
      <dsp:spPr>
        <a:xfrm>
          <a:off x="4850325" y="2166280"/>
          <a:ext cx="1611208" cy="3075972"/>
        </a:xfrm>
        <a:prstGeom prst="chevron">
          <a:avLst>
            <a:gd name="adj" fmla="val 6231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37CFAC9-7BAE-4A9D-9A91-8B7777AD5FA7}">
      <dsp:nvSpPr>
        <dsp:cNvPr id="0" name=""/>
        <dsp:cNvSpPr/>
      </dsp:nvSpPr>
      <dsp:spPr>
        <a:xfrm>
          <a:off x="6168586" y="2166280"/>
          <a:ext cx="1611208" cy="3075972"/>
        </a:xfrm>
        <a:prstGeom prst="chevron">
          <a:avLst>
            <a:gd name="adj" fmla="val 62310"/>
          </a:avLst>
        </a:prstGeom>
        <a:gradFill rotWithShape="0">
          <a:gsLst>
            <a:gs pos="0">
              <a:schemeClr val="accent4">
                <a:hueOff val="-3519944"/>
                <a:satOff val="-36129"/>
                <a:lumOff val="15099"/>
                <a:alphaOff val="0"/>
                <a:satMod val="103000"/>
                <a:lumMod val="102000"/>
                <a:tint val="94000"/>
              </a:schemeClr>
            </a:gs>
            <a:gs pos="50000">
              <a:schemeClr val="accent4">
                <a:hueOff val="-3519944"/>
                <a:satOff val="-36129"/>
                <a:lumOff val="15099"/>
                <a:alphaOff val="0"/>
                <a:satMod val="110000"/>
                <a:lumMod val="100000"/>
                <a:shade val="100000"/>
              </a:schemeClr>
            </a:gs>
            <a:gs pos="100000">
              <a:schemeClr val="accent4">
                <a:hueOff val="-3519944"/>
                <a:satOff val="-36129"/>
                <a:lumOff val="15099"/>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E8E13BD-2C54-4123-BB71-CD9132F705EE}">
      <dsp:nvSpPr>
        <dsp:cNvPr id="0" name=""/>
        <dsp:cNvSpPr/>
      </dsp:nvSpPr>
      <dsp:spPr>
        <a:xfrm>
          <a:off x="7955563" y="1912075"/>
          <a:ext cx="3735074" cy="3735074"/>
        </a:xfrm>
        <a:prstGeom prst="ellipse">
          <a:avLst/>
        </a:prstGeom>
        <a:gradFill rotWithShape="0">
          <a:gsLst>
            <a:gs pos="0">
              <a:schemeClr val="accent4">
                <a:hueOff val="-3519944"/>
                <a:satOff val="-36129"/>
                <a:lumOff val="15099"/>
                <a:alphaOff val="0"/>
                <a:satMod val="103000"/>
                <a:lumMod val="102000"/>
                <a:tint val="94000"/>
              </a:schemeClr>
            </a:gs>
            <a:gs pos="50000">
              <a:schemeClr val="accent4">
                <a:hueOff val="-3519944"/>
                <a:satOff val="-36129"/>
                <a:lumOff val="15099"/>
                <a:alphaOff val="0"/>
                <a:satMod val="110000"/>
                <a:lumMod val="100000"/>
                <a:shade val="100000"/>
              </a:schemeClr>
            </a:gs>
            <a:gs pos="100000">
              <a:schemeClr val="accent4">
                <a:hueOff val="-3519944"/>
                <a:satOff val="-36129"/>
                <a:lumOff val="1509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089150">
            <a:lnSpc>
              <a:spcPct val="90000"/>
            </a:lnSpc>
            <a:spcBef>
              <a:spcPct val="0"/>
            </a:spcBef>
            <a:spcAft>
              <a:spcPct val="35000"/>
            </a:spcAft>
            <a:buNone/>
          </a:pPr>
          <a:r>
            <a:rPr lang="en-GB" sz="4700" kern="1200" dirty="0"/>
            <a:t>Strategic Senior roles in CFS</a:t>
          </a:r>
        </a:p>
      </dsp:txBody>
      <dsp:txXfrm>
        <a:off x="8502552" y="2459064"/>
        <a:ext cx="2641096" cy="26410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C3894-B9DB-45D6-8C8D-30C6635CBF10}">
      <dsp:nvSpPr>
        <dsp:cNvPr id="0" name=""/>
        <dsp:cNvSpPr/>
      </dsp:nvSpPr>
      <dsp:spPr>
        <a:xfrm>
          <a:off x="0" y="43764"/>
          <a:ext cx="3623723" cy="2174233"/>
        </a:xfrm>
        <a:prstGeom prst="rect">
          <a:avLst/>
        </a:prstGeom>
        <a:solidFill>
          <a:srgbClr val="FF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dirty="0"/>
            <a:t>Personal Qualities</a:t>
          </a:r>
        </a:p>
      </dsp:txBody>
      <dsp:txXfrm>
        <a:off x="0" y="43764"/>
        <a:ext cx="3623723" cy="2174233"/>
      </dsp:txXfrm>
    </dsp:sp>
    <dsp:sp modelId="{05F9DAF1-37E5-4F7C-ADCC-8CF31B41E959}">
      <dsp:nvSpPr>
        <dsp:cNvPr id="0" name=""/>
        <dsp:cNvSpPr/>
      </dsp:nvSpPr>
      <dsp:spPr>
        <a:xfrm>
          <a:off x="3986095" y="43764"/>
          <a:ext cx="3623723" cy="2174233"/>
        </a:xfrm>
        <a:prstGeom prst="rect">
          <a:avLst/>
        </a:prstGeom>
        <a:solidFill>
          <a:srgbClr val="FF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dirty="0"/>
            <a:t>Working and Leading Colleagues</a:t>
          </a:r>
        </a:p>
      </dsp:txBody>
      <dsp:txXfrm>
        <a:off x="3986095" y="43764"/>
        <a:ext cx="3623723" cy="2174233"/>
      </dsp:txXfrm>
    </dsp:sp>
    <dsp:sp modelId="{732CFFD8-1A6A-414F-8DB7-6B8F51126D3E}">
      <dsp:nvSpPr>
        <dsp:cNvPr id="0" name=""/>
        <dsp:cNvSpPr/>
      </dsp:nvSpPr>
      <dsp:spPr>
        <a:xfrm>
          <a:off x="7972190" y="43764"/>
          <a:ext cx="3623723" cy="2174233"/>
        </a:xfrm>
        <a:prstGeom prst="rect">
          <a:avLst/>
        </a:prstGeom>
        <a:solidFill>
          <a:srgbClr val="FFFF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dirty="0">
              <a:solidFill>
                <a:schemeClr val="tx1">
                  <a:lumMod val="65000"/>
                </a:schemeClr>
              </a:solidFill>
            </a:rPr>
            <a:t>Working with uncertainty and complexity</a:t>
          </a:r>
        </a:p>
      </dsp:txBody>
      <dsp:txXfrm>
        <a:off x="7972190" y="43764"/>
        <a:ext cx="3623723" cy="2174233"/>
      </dsp:txXfrm>
    </dsp:sp>
    <dsp:sp modelId="{D79900B2-FA77-442B-8DE7-9B4217633DBB}">
      <dsp:nvSpPr>
        <dsp:cNvPr id="0" name=""/>
        <dsp:cNvSpPr/>
      </dsp:nvSpPr>
      <dsp:spPr>
        <a:xfrm>
          <a:off x="1993047" y="2580371"/>
          <a:ext cx="3623723" cy="2174233"/>
        </a:xfrm>
        <a:prstGeom prst="rect">
          <a:avLst/>
        </a:prstGeom>
        <a:solidFill>
          <a:srgbClr val="00B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dirty="0"/>
            <a:t>Working with partners</a:t>
          </a:r>
        </a:p>
      </dsp:txBody>
      <dsp:txXfrm>
        <a:off x="1993047" y="2580371"/>
        <a:ext cx="3623723" cy="2174233"/>
      </dsp:txXfrm>
    </dsp:sp>
    <dsp:sp modelId="{5550CE91-70BA-4F0F-81EF-C89B32027671}">
      <dsp:nvSpPr>
        <dsp:cNvPr id="0" name=""/>
        <dsp:cNvSpPr/>
      </dsp:nvSpPr>
      <dsp:spPr>
        <a:xfrm>
          <a:off x="5979143" y="2580371"/>
          <a:ext cx="3623723" cy="2174233"/>
        </a:xfrm>
        <a:prstGeom prst="rect">
          <a:avLst/>
        </a:prstGeom>
        <a:solidFill>
          <a:srgbClr val="0070C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dirty="0"/>
            <a:t>Leading improvement</a:t>
          </a:r>
        </a:p>
      </dsp:txBody>
      <dsp:txXfrm>
        <a:off x="5979143" y="2580371"/>
        <a:ext cx="3623723" cy="21742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904CA-7A3E-4BD6-AE2D-76D7D8F89CF3}">
      <dsp:nvSpPr>
        <dsp:cNvPr id="0" name=""/>
        <dsp:cNvSpPr/>
      </dsp:nvSpPr>
      <dsp:spPr>
        <a:xfrm>
          <a:off x="4813710" y="4116996"/>
          <a:ext cx="3052457" cy="3052457"/>
        </a:xfrm>
        <a:prstGeom prst="ellipse">
          <a:avLst/>
        </a:prstGeom>
        <a:solidFill>
          <a:srgbClr val="7030A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en-GB" sz="4600" kern="1200" dirty="0"/>
            <a:t>Personal Qualities</a:t>
          </a:r>
        </a:p>
      </dsp:txBody>
      <dsp:txXfrm>
        <a:off x="5260732" y="4564018"/>
        <a:ext cx="2158413" cy="2158413"/>
      </dsp:txXfrm>
    </dsp:sp>
    <dsp:sp modelId="{8E3E568B-A350-47D6-821C-03A2DF49B373}">
      <dsp:nvSpPr>
        <dsp:cNvPr id="0" name=""/>
        <dsp:cNvSpPr/>
      </dsp:nvSpPr>
      <dsp:spPr>
        <a:xfrm rot="10800000">
          <a:off x="1859013" y="5208250"/>
          <a:ext cx="2792188" cy="869950"/>
        </a:xfrm>
        <a:prstGeom prst="leftArrow">
          <a:avLst>
            <a:gd name="adj1" fmla="val 60000"/>
            <a:gd name="adj2" fmla="val 50000"/>
          </a:avLst>
        </a:prstGeom>
        <a:solidFill>
          <a:srgbClr val="CCCCFF"/>
        </a:solidFill>
        <a:ln>
          <a:noFill/>
        </a:ln>
        <a:effectLst/>
      </dsp:spPr>
      <dsp:style>
        <a:lnRef idx="0">
          <a:scrgbClr r="0" g="0" b="0"/>
        </a:lnRef>
        <a:fillRef idx="1">
          <a:scrgbClr r="0" g="0" b="0"/>
        </a:fillRef>
        <a:effectRef idx="0">
          <a:scrgbClr r="0" g="0" b="0"/>
        </a:effectRef>
        <a:fontRef idx="minor">
          <a:schemeClr val="lt1"/>
        </a:fontRef>
      </dsp:style>
    </dsp:sp>
    <dsp:sp modelId="{FD175792-5933-49DA-A893-3E1207C4DAFF}">
      <dsp:nvSpPr>
        <dsp:cNvPr id="0" name=""/>
        <dsp:cNvSpPr/>
      </dsp:nvSpPr>
      <dsp:spPr>
        <a:xfrm>
          <a:off x="409095" y="4483291"/>
          <a:ext cx="2899835" cy="2319868"/>
        </a:xfrm>
        <a:prstGeom prst="roundRect">
          <a:avLst>
            <a:gd name="adj" fmla="val 10000"/>
          </a:avLst>
        </a:prstGeom>
        <a:solidFill>
          <a:srgbClr val="FF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Is open, honest and driven by a string moral purpose</a:t>
          </a:r>
        </a:p>
      </dsp:txBody>
      <dsp:txXfrm>
        <a:off x="477042" y="4551238"/>
        <a:ext cx="2763941" cy="2183974"/>
      </dsp:txXfrm>
    </dsp:sp>
    <dsp:sp modelId="{2EDC295D-11B0-49FD-A636-B3017807CF3E}">
      <dsp:nvSpPr>
        <dsp:cNvPr id="0" name=""/>
        <dsp:cNvSpPr/>
      </dsp:nvSpPr>
      <dsp:spPr>
        <a:xfrm rot="13500000">
          <a:off x="2762539" y="3026944"/>
          <a:ext cx="2792188" cy="869950"/>
        </a:xfrm>
        <a:prstGeom prst="leftArrow">
          <a:avLst>
            <a:gd name="adj1" fmla="val 60000"/>
            <a:gd name="adj2" fmla="val 50000"/>
          </a:avLst>
        </a:prstGeom>
        <a:solidFill>
          <a:srgbClr val="CCCCFF"/>
        </a:solidFill>
        <a:ln>
          <a:noFill/>
        </a:ln>
        <a:effectLst/>
      </dsp:spPr>
      <dsp:style>
        <a:lnRef idx="0">
          <a:scrgbClr r="0" g="0" b="0"/>
        </a:lnRef>
        <a:fillRef idx="1">
          <a:scrgbClr r="0" g="0" b="0"/>
        </a:fillRef>
        <a:effectRef idx="0">
          <a:scrgbClr r="0" g="0" b="0"/>
        </a:effectRef>
        <a:fontRef idx="minor">
          <a:schemeClr val="lt1"/>
        </a:fontRef>
      </dsp:style>
    </dsp:sp>
    <dsp:sp modelId="{6776EB30-CC03-443F-91F0-93217FA7A68A}">
      <dsp:nvSpPr>
        <dsp:cNvPr id="0" name=""/>
        <dsp:cNvSpPr/>
      </dsp:nvSpPr>
      <dsp:spPr>
        <a:xfrm>
          <a:off x="1721528" y="1314798"/>
          <a:ext cx="2899835" cy="2319868"/>
        </a:xfrm>
        <a:prstGeom prst="roundRect">
          <a:avLst>
            <a:gd name="adj" fmla="val 10000"/>
          </a:avLst>
        </a:prstGeom>
        <a:solidFill>
          <a:srgbClr val="FF99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Has personal resilience, tenacity and humour</a:t>
          </a:r>
        </a:p>
      </dsp:txBody>
      <dsp:txXfrm>
        <a:off x="1789475" y="1382745"/>
        <a:ext cx="2763941" cy="2183974"/>
      </dsp:txXfrm>
    </dsp:sp>
    <dsp:sp modelId="{E7B7AC6F-6BB6-448D-A06F-623C1F757097}">
      <dsp:nvSpPr>
        <dsp:cNvPr id="0" name=""/>
        <dsp:cNvSpPr/>
      </dsp:nvSpPr>
      <dsp:spPr>
        <a:xfrm rot="16200000">
          <a:off x="4943845" y="2123418"/>
          <a:ext cx="2792188" cy="869950"/>
        </a:xfrm>
        <a:prstGeom prst="leftArrow">
          <a:avLst>
            <a:gd name="adj1" fmla="val 60000"/>
            <a:gd name="adj2" fmla="val 50000"/>
          </a:avLst>
        </a:prstGeom>
        <a:solidFill>
          <a:srgbClr val="CCCCFF"/>
        </a:solidFill>
        <a:ln>
          <a:noFill/>
        </a:ln>
        <a:effectLst/>
      </dsp:spPr>
      <dsp:style>
        <a:lnRef idx="0">
          <a:scrgbClr r="0" g="0" b="0"/>
        </a:lnRef>
        <a:fillRef idx="1">
          <a:scrgbClr r="0" g="0" b="0"/>
        </a:fillRef>
        <a:effectRef idx="0">
          <a:scrgbClr r="0" g="0" b="0"/>
        </a:effectRef>
        <a:fontRef idx="minor">
          <a:schemeClr val="lt1"/>
        </a:fontRef>
      </dsp:style>
    </dsp:sp>
    <dsp:sp modelId="{81FC4931-389F-4CFD-8A62-223F609CEE3C}">
      <dsp:nvSpPr>
        <dsp:cNvPr id="0" name=""/>
        <dsp:cNvSpPr/>
      </dsp:nvSpPr>
      <dsp:spPr>
        <a:xfrm>
          <a:off x="4890021" y="2365"/>
          <a:ext cx="2899835" cy="2319868"/>
        </a:xfrm>
        <a:prstGeom prst="roundRect">
          <a:avLst>
            <a:gd name="adj" fmla="val 10000"/>
          </a:avLst>
        </a:prstGeom>
        <a:solidFill>
          <a:srgbClr val="FFFF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a:solidFill>
                <a:schemeClr val="tx1">
                  <a:lumMod val="65000"/>
                </a:schemeClr>
              </a:solidFill>
            </a:rPr>
            <a:t>Has a strong sense of self and an openness to possibilities</a:t>
          </a:r>
          <a:endParaRPr lang="en-GB" sz="2000" kern="1200" dirty="0">
            <a:solidFill>
              <a:schemeClr val="tx1">
                <a:lumMod val="65000"/>
              </a:schemeClr>
            </a:solidFill>
          </a:endParaRPr>
        </a:p>
      </dsp:txBody>
      <dsp:txXfrm>
        <a:off x="4957968" y="70312"/>
        <a:ext cx="2763941" cy="2183974"/>
      </dsp:txXfrm>
    </dsp:sp>
    <dsp:sp modelId="{B804BA97-0866-484A-94A9-B675B3FF1855}">
      <dsp:nvSpPr>
        <dsp:cNvPr id="0" name=""/>
        <dsp:cNvSpPr/>
      </dsp:nvSpPr>
      <dsp:spPr>
        <a:xfrm rot="18900000">
          <a:off x="7125150" y="3026944"/>
          <a:ext cx="2792188" cy="869950"/>
        </a:xfrm>
        <a:prstGeom prst="leftArrow">
          <a:avLst>
            <a:gd name="adj1" fmla="val 60000"/>
            <a:gd name="adj2" fmla="val 50000"/>
          </a:avLst>
        </a:prstGeom>
        <a:solidFill>
          <a:srgbClr val="CCCCFF"/>
        </a:solidFill>
        <a:ln>
          <a:noFill/>
        </a:ln>
        <a:effectLst/>
      </dsp:spPr>
      <dsp:style>
        <a:lnRef idx="0">
          <a:scrgbClr r="0" g="0" b="0"/>
        </a:lnRef>
        <a:fillRef idx="1">
          <a:scrgbClr r="0" g="0" b="0"/>
        </a:fillRef>
        <a:effectRef idx="0">
          <a:scrgbClr r="0" g="0" b="0"/>
        </a:effectRef>
        <a:fontRef idx="minor">
          <a:schemeClr val="lt1"/>
        </a:fontRef>
      </dsp:style>
    </dsp:sp>
    <dsp:sp modelId="{976AA089-E134-4F67-874A-957E1A278E10}">
      <dsp:nvSpPr>
        <dsp:cNvPr id="0" name=""/>
        <dsp:cNvSpPr/>
      </dsp:nvSpPr>
      <dsp:spPr>
        <a:xfrm>
          <a:off x="8058515" y="1314798"/>
          <a:ext cx="2899835" cy="2319868"/>
        </a:xfrm>
        <a:prstGeom prst="roundRect">
          <a:avLst>
            <a:gd name="adj" fmla="val 10000"/>
          </a:avLst>
        </a:prstGeom>
        <a:solidFill>
          <a:srgbClr val="00B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Has both the confidence and humility to seek out and utilise support, neither feeling a pressure to always be the expert nor struggling with ‘imposter syndrome’</a:t>
          </a:r>
        </a:p>
      </dsp:txBody>
      <dsp:txXfrm>
        <a:off x="8126462" y="1382745"/>
        <a:ext cx="2763941" cy="2183974"/>
      </dsp:txXfrm>
    </dsp:sp>
    <dsp:sp modelId="{BA98094A-CE5C-47E3-B216-533E1BBF8EFF}">
      <dsp:nvSpPr>
        <dsp:cNvPr id="0" name=""/>
        <dsp:cNvSpPr/>
      </dsp:nvSpPr>
      <dsp:spPr>
        <a:xfrm>
          <a:off x="8028676" y="5208250"/>
          <a:ext cx="2792188" cy="869950"/>
        </a:xfrm>
        <a:prstGeom prst="leftArrow">
          <a:avLst>
            <a:gd name="adj1" fmla="val 60000"/>
            <a:gd name="adj2" fmla="val 50000"/>
          </a:avLst>
        </a:prstGeom>
        <a:solidFill>
          <a:srgbClr val="CCCCFF"/>
        </a:solidFill>
        <a:ln>
          <a:noFill/>
        </a:ln>
        <a:effectLst/>
      </dsp:spPr>
      <dsp:style>
        <a:lnRef idx="0">
          <a:scrgbClr r="0" g="0" b="0"/>
        </a:lnRef>
        <a:fillRef idx="1">
          <a:scrgbClr r="0" g="0" b="0"/>
        </a:fillRef>
        <a:effectRef idx="0">
          <a:scrgbClr r="0" g="0" b="0"/>
        </a:effectRef>
        <a:fontRef idx="minor">
          <a:schemeClr val="lt1"/>
        </a:fontRef>
      </dsp:style>
    </dsp:sp>
    <dsp:sp modelId="{0B368BB5-FD6B-4397-BA7F-298737B6AF81}">
      <dsp:nvSpPr>
        <dsp:cNvPr id="0" name=""/>
        <dsp:cNvSpPr/>
      </dsp:nvSpPr>
      <dsp:spPr>
        <a:xfrm>
          <a:off x="9370948" y="4483291"/>
          <a:ext cx="2899835" cy="2319868"/>
        </a:xfrm>
        <a:prstGeom prst="roundRect">
          <a:avLst>
            <a:gd name="adj" fmla="val 10000"/>
          </a:avLst>
        </a:prstGeom>
        <a:solidFill>
          <a:srgbClr val="0070C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Is knowledgeable with an interest to build on this to learn continuously</a:t>
          </a:r>
        </a:p>
      </dsp:txBody>
      <dsp:txXfrm>
        <a:off x="9438895" y="4551238"/>
        <a:ext cx="2763941" cy="21839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440E2-86E1-4EDA-A829-33517ABF3185}">
      <dsp:nvSpPr>
        <dsp:cNvPr id="0" name=""/>
        <dsp:cNvSpPr/>
      </dsp:nvSpPr>
      <dsp:spPr>
        <a:xfrm>
          <a:off x="4311744" y="2338026"/>
          <a:ext cx="2971732" cy="2570669"/>
        </a:xfrm>
        <a:prstGeom prst="hexagon">
          <a:avLst>
            <a:gd name="adj" fmla="val 28570"/>
            <a:gd name="vf" fmla="val 11547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dirty="0"/>
            <a:t>Effective leaders</a:t>
          </a:r>
        </a:p>
      </dsp:txBody>
      <dsp:txXfrm>
        <a:off x="4804202" y="2764022"/>
        <a:ext cx="1986816" cy="1718677"/>
      </dsp:txXfrm>
    </dsp:sp>
    <dsp:sp modelId="{DE640BEE-78EA-4356-AF0D-17E10CCD21B3}">
      <dsp:nvSpPr>
        <dsp:cNvPr id="0" name=""/>
        <dsp:cNvSpPr/>
      </dsp:nvSpPr>
      <dsp:spPr>
        <a:xfrm>
          <a:off x="6172620" y="1108134"/>
          <a:ext cx="1121225" cy="966084"/>
        </a:xfrm>
        <a:prstGeom prst="hexagon">
          <a:avLst>
            <a:gd name="adj" fmla="val 28900"/>
            <a:gd name="vf" fmla="val 115470"/>
          </a:avLst>
        </a:prstGeom>
        <a:solidFill>
          <a:schemeClr val="accent2">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F2D1B9BA-8820-4FB4-883A-5625426EF9C6}">
      <dsp:nvSpPr>
        <dsp:cNvPr id="0" name=""/>
        <dsp:cNvSpPr/>
      </dsp:nvSpPr>
      <dsp:spPr>
        <a:xfrm>
          <a:off x="4585484" y="0"/>
          <a:ext cx="2435313" cy="2106832"/>
        </a:xfrm>
        <a:prstGeom prst="hexagon">
          <a:avLst>
            <a:gd name="adj" fmla="val 28570"/>
            <a:gd name="vf" fmla="val 11547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dirty="0"/>
            <a:t>Knowing and managing self</a:t>
          </a:r>
        </a:p>
      </dsp:txBody>
      <dsp:txXfrm>
        <a:off x="4989067" y="349147"/>
        <a:ext cx="1628147" cy="1408538"/>
      </dsp:txXfrm>
    </dsp:sp>
    <dsp:sp modelId="{ED973A30-8218-4781-ABFF-5BD72331F2CD}">
      <dsp:nvSpPr>
        <dsp:cNvPr id="0" name=""/>
        <dsp:cNvSpPr/>
      </dsp:nvSpPr>
      <dsp:spPr>
        <a:xfrm>
          <a:off x="7481178" y="2914198"/>
          <a:ext cx="1121225" cy="966084"/>
        </a:xfrm>
        <a:prstGeom prst="hexagon">
          <a:avLst>
            <a:gd name="adj" fmla="val 28900"/>
            <a:gd name="vf" fmla="val 115470"/>
          </a:avLst>
        </a:prstGeom>
        <a:solidFill>
          <a:schemeClr val="accent2">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F0D8AA13-C73A-4AA3-97BC-4E811D4F83A8}">
      <dsp:nvSpPr>
        <dsp:cNvPr id="0" name=""/>
        <dsp:cNvSpPr/>
      </dsp:nvSpPr>
      <dsp:spPr>
        <a:xfrm>
          <a:off x="6818950" y="1295843"/>
          <a:ext cx="2435313" cy="2106832"/>
        </a:xfrm>
        <a:prstGeom prst="hexagon">
          <a:avLst>
            <a:gd name="adj" fmla="val 28570"/>
            <a:gd name="vf" fmla="val 11547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dirty="0"/>
            <a:t>humility</a:t>
          </a:r>
        </a:p>
      </dsp:txBody>
      <dsp:txXfrm>
        <a:off x="7222533" y="1644990"/>
        <a:ext cx="1628147" cy="1408538"/>
      </dsp:txXfrm>
    </dsp:sp>
    <dsp:sp modelId="{AC7965C6-0921-49AE-A58C-4D87EC2431BA}">
      <dsp:nvSpPr>
        <dsp:cNvPr id="0" name=""/>
        <dsp:cNvSpPr/>
      </dsp:nvSpPr>
      <dsp:spPr>
        <a:xfrm>
          <a:off x="6572169" y="4952904"/>
          <a:ext cx="1121225" cy="966084"/>
        </a:xfrm>
        <a:prstGeom prst="hexagon">
          <a:avLst>
            <a:gd name="adj" fmla="val 28900"/>
            <a:gd name="vf" fmla="val 115470"/>
          </a:avLst>
        </a:prstGeom>
        <a:solidFill>
          <a:schemeClr val="accent2">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B5E2AB3A-25FE-486D-B256-9C475E8A775A}">
      <dsp:nvSpPr>
        <dsp:cNvPr id="0" name=""/>
        <dsp:cNvSpPr/>
      </dsp:nvSpPr>
      <dsp:spPr>
        <a:xfrm>
          <a:off x="6818950" y="3843320"/>
          <a:ext cx="2435313" cy="2106832"/>
        </a:xfrm>
        <a:prstGeom prst="hexagon">
          <a:avLst>
            <a:gd name="adj" fmla="val 28570"/>
            <a:gd name="vf" fmla="val 11547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dirty="0"/>
            <a:t>Values</a:t>
          </a:r>
        </a:p>
      </dsp:txBody>
      <dsp:txXfrm>
        <a:off x="7222533" y="4192467"/>
        <a:ext cx="1628147" cy="1408538"/>
      </dsp:txXfrm>
    </dsp:sp>
    <dsp:sp modelId="{48FC58E8-A6D2-4919-9A2C-B183B5308C35}">
      <dsp:nvSpPr>
        <dsp:cNvPr id="0" name=""/>
        <dsp:cNvSpPr/>
      </dsp:nvSpPr>
      <dsp:spPr>
        <a:xfrm>
          <a:off x="4317275" y="5164530"/>
          <a:ext cx="1121225" cy="966084"/>
        </a:xfrm>
        <a:prstGeom prst="hexagon">
          <a:avLst>
            <a:gd name="adj" fmla="val 28900"/>
            <a:gd name="vf" fmla="val 115470"/>
          </a:avLst>
        </a:prstGeom>
        <a:solidFill>
          <a:schemeClr val="accent2">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BD29192E-3ED9-4F93-8CA0-A6CE419AF372}">
      <dsp:nvSpPr>
        <dsp:cNvPr id="0" name=""/>
        <dsp:cNvSpPr/>
      </dsp:nvSpPr>
      <dsp:spPr>
        <a:xfrm>
          <a:off x="4585484" y="5140613"/>
          <a:ext cx="2435313" cy="2106832"/>
        </a:xfrm>
        <a:prstGeom prst="hexagon">
          <a:avLst>
            <a:gd name="adj" fmla="val 28570"/>
            <a:gd name="vf" fmla="val 11547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dirty="0"/>
            <a:t>Moving from balcony to dancefloor</a:t>
          </a:r>
        </a:p>
      </dsp:txBody>
      <dsp:txXfrm>
        <a:off x="4989067" y="5489760"/>
        <a:ext cx="1628147" cy="1408538"/>
      </dsp:txXfrm>
    </dsp:sp>
    <dsp:sp modelId="{DBFE9F04-7E55-4570-8C9D-57630CE438A5}">
      <dsp:nvSpPr>
        <dsp:cNvPr id="0" name=""/>
        <dsp:cNvSpPr/>
      </dsp:nvSpPr>
      <dsp:spPr>
        <a:xfrm>
          <a:off x="2987288" y="3359191"/>
          <a:ext cx="1121225" cy="966084"/>
        </a:xfrm>
        <a:prstGeom prst="hexagon">
          <a:avLst>
            <a:gd name="adj" fmla="val 28900"/>
            <a:gd name="vf" fmla="val 115470"/>
          </a:avLst>
        </a:prstGeom>
        <a:solidFill>
          <a:schemeClr val="accent2">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DC6D6FD1-1A6B-4CC9-B6B8-235C70F618AD}">
      <dsp:nvSpPr>
        <dsp:cNvPr id="0" name=""/>
        <dsp:cNvSpPr/>
      </dsp:nvSpPr>
      <dsp:spPr>
        <a:xfrm>
          <a:off x="2341650" y="3844770"/>
          <a:ext cx="2435313" cy="2106832"/>
        </a:xfrm>
        <a:prstGeom prst="hexagon">
          <a:avLst>
            <a:gd name="adj" fmla="val 28570"/>
            <a:gd name="vf" fmla="val 11547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dirty="0"/>
            <a:t>Honesty and transparency</a:t>
          </a:r>
        </a:p>
      </dsp:txBody>
      <dsp:txXfrm>
        <a:off x="2745233" y="4193917"/>
        <a:ext cx="1628147" cy="1408538"/>
      </dsp:txXfrm>
    </dsp:sp>
    <dsp:sp modelId="{74DECEC7-7DCD-49F0-A0BE-5DB87ECBBAAA}">
      <dsp:nvSpPr>
        <dsp:cNvPr id="0" name=""/>
        <dsp:cNvSpPr/>
      </dsp:nvSpPr>
      <dsp:spPr>
        <a:xfrm>
          <a:off x="2341650" y="1292944"/>
          <a:ext cx="2435313" cy="2106832"/>
        </a:xfrm>
        <a:prstGeom prst="hexagon">
          <a:avLst>
            <a:gd name="adj" fmla="val 28570"/>
            <a:gd name="vf" fmla="val 11547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dirty="0"/>
            <a:t>Good managers</a:t>
          </a:r>
        </a:p>
      </dsp:txBody>
      <dsp:txXfrm>
        <a:off x="2745233" y="1642091"/>
        <a:ext cx="1628147" cy="14085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54CD9-054D-4394-A1BE-D2BCF17A4125}">
      <dsp:nvSpPr>
        <dsp:cNvPr id="0" name=""/>
        <dsp:cNvSpPr/>
      </dsp:nvSpPr>
      <dsp:spPr>
        <a:xfrm rot="5400000">
          <a:off x="656621" y="1046867"/>
          <a:ext cx="1635408" cy="197187"/>
        </a:xfrm>
        <a:prstGeom prst="rect">
          <a:avLst/>
        </a:prstGeom>
        <a:solidFill>
          <a:schemeClr val="accent2">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EFC9EF5-4907-401F-9C5C-6A7010B5D643}">
      <dsp:nvSpPr>
        <dsp:cNvPr id="0" name=""/>
        <dsp:cNvSpPr/>
      </dsp:nvSpPr>
      <dsp:spPr>
        <a:xfrm>
          <a:off x="1032219" y="2243"/>
          <a:ext cx="2190973" cy="131458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t>President of Students Union</a:t>
          </a:r>
        </a:p>
      </dsp:txBody>
      <dsp:txXfrm>
        <a:off x="1070722" y="40746"/>
        <a:ext cx="2113967" cy="1237578"/>
      </dsp:txXfrm>
    </dsp:sp>
    <dsp:sp modelId="{7D9CCF22-F0E5-47D2-90DC-B1F0234FB590}">
      <dsp:nvSpPr>
        <dsp:cNvPr id="0" name=""/>
        <dsp:cNvSpPr/>
      </dsp:nvSpPr>
      <dsp:spPr>
        <a:xfrm rot="5400000">
          <a:off x="656621" y="2690097"/>
          <a:ext cx="1635408" cy="197187"/>
        </a:xfrm>
        <a:prstGeom prst="rect">
          <a:avLst/>
        </a:prstGeom>
        <a:solidFill>
          <a:schemeClr val="accent3">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83E93D9-54AC-4A7E-B66C-2E511B16344F}">
      <dsp:nvSpPr>
        <dsp:cNvPr id="0" name=""/>
        <dsp:cNvSpPr/>
      </dsp:nvSpPr>
      <dsp:spPr>
        <a:xfrm>
          <a:off x="1032219" y="1645473"/>
          <a:ext cx="2190973" cy="1314584"/>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t>Youth Worker</a:t>
          </a:r>
        </a:p>
      </dsp:txBody>
      <dsp:txXfrm>
        <a:off x="1070722" y="1683976"/>
        <a:ext cx="2113967" cy="1237578"/>
      </dsp:txXfrm>
    </dsp:sp>
    <dsp:sp modelId="{A7084DC4-7C99-412B-91AF-6A8957CF5128}">
      <dsp:nvSpPr>
        <dsp:cNvPr id="0" name=""/>
        <dsp:cNvSpPr/>
      </dsp:nvSpPr>
      <dsp:spPr>
        <a:xfrm>
          <a:off x="1478236" y="3511712"/>
          <a:ext cx="2906172" cy="197187"/>
        </a:xfrm>
        <a:prstGeom prst="rect">
          <a:avLst/>
        </a:prstGeom>
        <a:solidFill>
          <a:schemeClr val="accent4">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7E290AE-F75B-4C1E-BAA4-9B053758F853}">
      <dsp:nvSpPr>
        <dsp:cNvPr id="0" name=""/>
        <dsp:cNvSpPr/>
      </dsp:nvSpPr>
      <dsp:spPr>
        <a:xfrm>
          <a:off x="1032219" y="3288704"/>
          <a:ext cx="2190973" cy="131458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t>Senior Practitioner – Youth Crime Prevention</a:t>
          </a:r>
        </a:p>
      </dsp:txBody>
      <dsp:txXfrm>
        <a:off x="1070722" y="3327207"/>
        <a:ext cx="2113967" cy="1237578"/>
      </dsp:txXfrm>
    </dsp:sp>
    <dsp:sp modelId="{B6E222D0-C8B9-46FB-81BF-959C7329E5D3}">
      <dsp:nvSpPr>
        <dsp:cNvPr id="0" name=""/>
        <dsp:cNvSpPr/>
      </dsp:nvSpPr>
      <dsp:spPr>
        <a:xfrm rot="16200000">
          <a:off x="3570616" y="2690097"/>
          <a:ext cx="1635408" cy="197187"/>
        </a:xfrm>
        <a:prstGeom prst="rect">
          <a:avLst/>
        </a:prstGeom>
        <a:solidFill>
          <a:schemeClr val="accent5">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9E8B3F9-1B87-41DA-A8E5-C2FCFC30B758}">
      <dsp:nvSpPr>
        <dsp:cNvPr id="0" name=""/>
        <dsp:cNvSpPr/>
      </dsp:nvSpPr>
      <dsp:spPr>
        <a:xfrm>
          <a:off x="3946214" y="3288704"/>
          <a:ext cx="2190973" cy="1314584"/>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t>YOS Prevention Manager</a:t>
          </a:r>
        </a:p>
      </dsp:txBody>
      <dsp:txXfrm>
        <a:off x="3984717" y="3327207"/>
        <a:ext cx="2113967" cy="1237578"/>
      </dsp:txXfrm>
    </dsp:sp>
    <dsp:sp modelId="{84D8B530-A33A-4F7B-BE65-E2F27957B051}">
      <dsp:nvSpPr>
        <dsp:cNvPr id="0" name=""/>
        <dsp:cNvSpPr/>
      </dsp:nvSpPr>
      <dsp:spPr>
        <a:xfrm rot="16200000">
          <a:off x="3570616" y="1046867"/>
          <a:ext cx="1635408" cy="197187"/>
        </a:xfrm>
        <a:prstGeom prst="rect">
          <a:avLst/>
        </a:prstGeom>
        <a:solidFill>
          <a:schemeClr val="accent6">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1631FCA-AA6C-40A9-AD91-7089BF78FA82}">
      <dsp:nvSpPr>
        <dsp:cNvPr id="0" name=""/>
        <dsp:cNvSpPr/>
      </dsp:nvSpPr>
      <dsp:spPr>
        <a:xfrm>
          <a:off x="3946214" y="1645473"/>
          <a:ext cx="2190973" cy="131458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t>Deputy Head of YOS</a:t>
          </a:r>
        </a:p>
      </dsp:txBody>
      <dsp:txXfrm>
        <a:off x="3984717" y="1683976"/>
        <a:ext cx="2113967" cy="1237578"/>
      </dsp:txXfrm>
    </dsp:sp>
    <dsp:sp modelId="{BEE1D85D-452E-456B-831A-1F492163B39A}">
      <dsp:nvSpPr>
        <dsp:cNvPr id="0" name=""/>
        <dsp:cNvSpPr/>
      </dsp:nvSpPr>
      <dsp:spPr>
        <a:xfrm>
          <a:off x="4392231" y="225252"/>
          <a:ext cx="2906172" cy="197187"/>
        </a:xfrm>
        <a:prstGeom prst="rect">
          <a:avLst/>
        </a:prstGeom>
        <a:solidFill>
          <a:schemeClr val="accent2">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B73C5A2-2D3F-4C21-B4AD-CDF66418DFAA}">
      <dsp:nvSpPr>
        <dsp:cNvPr id="0" name=""/>
        <dsp:cNvSpPr/>
      </dsp:nvSpPr>
      <dsp:spPr>
        <a:xfrm>
          <a:off x="3946214" y="2243"/>
          <a:ext cx="2190973" cy="131458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t>Head of YOS</a:t>
          </a:r>
        </a:p>
      </dsp:txBody>
      <dsp:txXfrm>
        <a:off x="3984717" y="40746"/>
        <a:ext cx="2113967" cy="1237578"/>
      </dsp:txXfrm>
    </dsp:sp>
    <dsp:sp modelId="{31A07BD6-FCB7-45FC-9B15-95D1A4AD98D0}">
      <dsp:nvSpPr>
        <dsp:cNvPr id="0" name=""/>
        <dsp:cNvSpPr/>
      </dsp:nvSpPr>
      <dsp:spPr>
        <a:xfrm rot="5400000">
          <a:off x="6484611" y="1046867"/>
          <a:ext cx="1635408" cy="197187"/>
        </a:xfrm>
        <a:prstGeom prst="rect">
          <a:avLst/>
        </a:prstGeom>
        <a:solidFill>
          <a:schemeClr val="accent3">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2667A9E-78A6-48DC-870E-4D609683C428}">
      <dsp:nvSpPr>
        <dsp:cNvPr id="0" name=""/>
        <dsp:cNvSpPr/>
      </dsp:nvSpPr>
      <dsp:spPr>
        <a:xfrm>
          <a:off x="6860209" y="2243"/>
          <a:ext cx="2190973" cy="1314584"/>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t>Head of Early Help and Safer Communities</a:t>
          </a:r>
        </a:p>
      </dsp:txBody>
      <dsp:txXfrm>
        <a:off x="6898712" y="40746"/>
        <a:ext cx="2113967" cy="1237578"/>
      </dsp:txXfrm>
    </dsp:sp>
    <dsp:sp modelId="{C33DCA47-EBD4-4069-8E9D-41443F2CB228}">
      <dsp:nvSpPr>
        <dsp:cNvPr id="0" name=""/>
        <dsp:cNvSpPr/>
      </dsp:nvSpPr>
      <dsp:spPr>
        <a:xfrm rot="5400000">
          <a:off x="6484611" y="2690097"/>
          <a:ext cx="1635408" cy="197187"/>
        </a:xfrm>
        <a:prstGeom prst="rect">
          <a:avLst/>
        </a:prstGeom>
        <a:solidFill>
          <a:schemeClr val="accent4">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341DD69-0FCB-4204-970E-66D232400FE7}">
      <dsp:nvSpPr>
        <dsp:cNvPr id="0" name=""/>
        <dsp:cNvSpPr/>
      </dsp:nvSpPr>
      <dsp:spPr>
        <a:xfrm>
          <a:off x="6860209" y="1645473"/>
          <a:ext cx="2190973" cy="131458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t>Assistant Director Education and Early Help</a:t>
          </a:r>
        </a:p>
      </dsp:txBody>
      <dsp:txXfrm>
        <a:off x="6898712" y="1683976"/>
        <a:ext cx="2113967" cy="1237578"/>
      </dsp:txXfrm>
    </dsp:sp>
    <dsp:sp modelId="{2281090B-E03F-4CE6-BAEC-DAEA913D5251}">
      <dsp:nvSpPr>
        <dsp:cNvPr id="0" name=""/>
        <dsp:cNvSpPr/>
      </dsp:nvSpPr>
      <dsp:spPr>
        <a:xfrm>
          <a:off x="6860209" y="3288704"/>
          <a:ext cx="2190973" cy="1314584"/>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t>Director</a:t>
          </a:r>
        </a:p>
      </dsp:txBody>
      <dsp:txXfrm>
        <a:off x="6898712" y="3327207"/>
        <a:ext cx="2113967" cy="12375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13BA0-C38F-4D1E-BABE-F5A545D9C97E}">
      <dsp:nvSpPr>
        <dsp:cNvPr id="0" name=""/>
        <dsp:cNvSpPr/>
      </dsp:nvSpPr>
      <dsp:spPr>
        <a:xfrm>
          <a:off x="5456" y="1320760"/>
          <a:ext cx="2029974" cy="811989"/>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dirty="0"/>
            <a:t>Children and young people</a:t>
          </a:r>
        </a:p>
      </dsp:txBody>
      <dsp:txXfrm>
        <a:off x="411451" y="1320760"/>
        <a:ext cx="1217985" cy="811989"/>
      </dsp:txXfrm>
    </dsp:sp>
    <dsp:sp modelId="{5A1DA6D7-AD0A-42ED-BB21-990B0DB6480C}">
      <dsp:nvSpPr>
        <dsp:cNvPr id="0" name=""/>
        <dsp:cNvSpPr/>
      </dsp:nvSpPr>
      <dsp:spPr>
        <a:xfrm>
          <a:off x="1832433" y="1320760"/>
          <a:ext cx="2029974" cy="811989"/>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a:t>Justice</a:t>
          </a:r>
          <a:endParaRPr lang="en-GB" sz="1300" b="1" kern="1200" dirty="0"/>
        </a:p>
      </dsp:txBody>
      <dsp:txXfrm>
        <a:off x="2238428" y="1320760"/>
        <a:ext cx="1217985" cy="811989"/>
      </dsp:txXfrm>
    </dsp:sp>
    <dsp:sp modelId="{E4E84FBF-7E02-4C90-B1E2-AD9A18D4C6B0}">
      <dsp:nvSpPr>
        <dsp:cNvPr id="0" name=""/>
        <dsp:cNvSpPr/>
      </dsp:nvSpPr>
      <dsp:spPr>
        <a:xfrm>
          <a:off x="3659410" y="1320760"/>
          <a:ext cx="2029974" cy="811989"/>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dirty="0"/>
            <a:t>Equality and inclusion</a:t>
          </a:r>
        </a:p>
      </dsp:txBody>
      <dsp:txXfrm>
        <a:off x="4065405" y="1320760"/>
        <a:ext cx="1217985" cy="811989"/>
      </dsp:txXfrm>
    </dsp:sp>
    <dsp:sp modelId="{8A044789-025B-4B85-B328-6A73B227D655}">
      <dsp:nvSpPr>
        <dsp:cNvPr id="0" name=""/>
        <dsp:cNvSpPr/>
      </dsp:nvSpPr>
      <dsp:spPr>
        <a:xfrm>
          <a:off x="5486387" y="1320760"/>
          <a:ext cx="2029974" cy="811989"/>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dirty="0"/>
            <a:t>Relationships and mutual respect</a:t>
          </a:r>
        </a:p>
      </dsp:txBody>
      <dsp:txXfrm>
        <a:off x="5892382" y="1320760"/>
        <a:ext cx="1217985" cy="811989"/>
      </dsp:txXfrm>
    </dsp:sp>
    <dsp:sp modelId="{E286B98A-6143-4304-B2C7-7F65ED060AD4}">
      <dsp:nvSpPr>
        <dsp:cNvPr id="0" name=""/>
        <dsp:cNvSpPr/>
      </dsp:nvSpPr>
      <dsp:spPr>
        <a:xfrm>
          <a:off x="7313364" y="1320760"/>
          <a:ext cx="2029974" cy="811989"/>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dirty="0"/>
            <a:t>Belief in people and valuing others</a:t>
          </a:r>
        </a:p>
      </dsp:txBody>
      <dsp:txXfrm>
        <a:off x="7719359" y="1320760"/>
        <a:ext cx="1217985" cy="811989"/>
      </dsp:txXfrm>
    </dsp:sp>
    <dsp:sp modelId="{80EC007D-2EA5-4B18-9C56-BC8451AEB049}">
      <dsp:nvSpPr>
        <dsp:cNvPr id="0" name=""/>
        <dsp:cNvSpPr/>
      </dsp:nvSpPr>
      <dsp:spPr>
        <a:xfrm>
          <a:off x="9140340" y="1320760"/>
          <a:ext cx="2029974" cy="811989"/>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dirty="0"/>
            <a:t>Ability to influence &amp; effect change more widely</a:t>
          </a:r>
        </a:p>
      </dsp:txBody>
      <dsp:txXfrm>
        <a:off x="9546335" y="1320760"/>
        <a:ext cx="1217985" cy="8119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F0290-5F04-485F-8316-B934CDC2B8A3}">
      <dsp:nvSpPr>
        <dsp:cNvPr id="0" name=""/>
        <dsp:cNvSpPr/>
      </dsp:nvSpPr>
      <dsp:spPr>
        <a:xfrm>
          <a:off x="0" y="3807125"/>
          <a:ext cx="9472091" cy="249788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4264" tIns="334264" rIns="334264" bIns="334264" numCol="1" spcCol="1270" anchor="ctr" anchorCtr="0">
          <a:noAutofit/>
        </a:bodyPr>
        <a:lstStyle/>
        <a:p>
          <a:pPr marL="0" lvl="0" indent="0" algn="ctr" defTabSz="2089150">
            <a:lnSpc>
              <a:spcPct val="90000"/>
            </a:lnSpc>
            <a:spcBef>
              <a:spcPct val="0"/>
            </a:spcBef>
            <a:spcAft>
              <a:spcPct val="35000"/>
            </a:spcAft>
            <a:buNone/>
          </a:pPr>
          <a:r>
            <a:rPr lang="en-GB" sz="4700" b="1" kern="1200" dirty="0"/>
            <a:t>Expectations of our services</a:t>
          </a:r>
        </a:p>
      </dsp:txBody>
      <dsp:txXfrm>
        <a:off x="0" y="3807125"/>
        <a:ext cx="9472091" cy="1348858"/>
      </dsp:txXfrm>
    </dsp:sp>
    <dsp:sp modelId="{434C9A8E-48A5-4BD1-8DDD-B653C4870BDA}">
      <dsp:nvSpPr>
        <dsp:cNvPr id="0" name=""/>
        <dsp:cNvSpPr/>
      </dsp:nvSpPr>
      <dsp:spPr>
        <a:xfrm>
          <a:off x="4625" y="5106026"/>
          <a:ext cx="1577140" cy="1149027"/>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Impact for children and their families</a:t>
          </a:r>
        </a:p>
      </dsp:txBody>
      <dsp:txXfrm>
        <a:off x="4625" y="5106026"/>
        <a:ext cx="1577140" cy="1149027"/>
      </dsp:txXfrm>
    </dsp:sp>
    <dsp:sp modelId="{EF69DFCF-3F5C-4082-A906-6D73CE1B66CC}">
      <dsp:nvSpPr>
        <dsp:cNvPr id="0" name=""/>
        <dsp:cNvSpPr/>
      </dsp:nvSpPr>
      <dsp:spPr>
        <a:xfrm>
          <a:off x="1581765" y="5106026"/>
          <a:ext cx="1577140" cy="1149027"/>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Leadership and Management</a:t>
          </a:r>
        </a:p>
      </dsp:txBody>
      <dsp:txXfrm>
        <a:off x="1581765" y="5106026"/>
        <a:ext cx="1577140" cy="1149027"/>
      </dsp:txXfrm>
    </dsp:sp>
    <dsp:sp modelId="{8D8FC791-8C3F-44E3-B169-E0444E5B476F}">
      <dsp:nvSpPr>
        <dsp:cNvPr id="0" name=""/>
        <dsp:cNvSpPr/>
      </dsp:nvSpPr>
      <dsp:spPr>
        <a:xfrm>
          <a:off x="3158905" y="5106026"/>
          <a:ext cx="1577140" cy="1149027"/>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Focus on performance and financial management</a:t>
          </a:r>
        </a:p>
      </dsp:txBody>
      <dsp:txXfrm>
        <a:off x="3158905" y="5106026"/>
        <a:ext cx="1577140" cy="1149027"/>
      </dsp:txXfrm>
    </dsp:sp>
    <dsp:sp modelId="{B2F74A52-90D6-4D93-88ED-E06394E15253}">
      <dsp:nvSpPr>
        <dsp:cNvPr id="0" name=""/>
        <dsp:cNvSpPr/>
      </dsp:nvSpPr>
      <dsp:spPr>
        <a:xfrm>
          <a:off x="4736045" y="5106026"/>
          <a:ext cx="1577140" cy="1149027"/>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Focus on learning and  reflection </a:t>
          </a:r>
        </a:p>
      </dsp:txBody>
      <dsp:txXfrm>
        <a:off x="4736045" y="5106026"/>
        <a:ext cx="1577140" cy="1149027"/>
      </dsp:txXfrm>
    </dsp:sp>
    <dsp:sp modelId="{B5AE3DFA-B6C7-41CC-A653-CF95B61A2921}">
      <dsp:nvSpPr>
        <dsp:cNvPr id="0" name=""/>
        <dsp:cNvSpPr/>
      </dsp:nvSpPr>
      <dsp:spPr>
        <a:xfrm>
          <a:off x="6313185" y="5106026"/>
          <a:ext cx="1577140" cy="1149027"/>
        </a:xfrm>
        <a:prstGeom prst="rect">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Best possible services</a:t>
          </a:r>
        </a:p>
      </dsp:txBody>
      <dsp:txXfrm>
        <a:off x="6313185" y="5106026"/>
        <a:ext cx="1577140" cy="1149027"/>
      </dsp:txXfrm>
    </dsp:sp>
    <dsp:sp modelId="{B0B0C361-AB66-44CC-85AB-61B4238EBC49}">
      <dsp:nvSpPr>
        <dsp:cNvPr id="0" name=""/>
        <dsp:cNvSpPr/>
      </dsp:nvSpPr>
      <dsp:spPr>
        <a:xfrm>
          <a:off x="7890325" y="5106026"/>
          <a:ext cx="1577140" cy="1149027"/>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Ownership and grip</a:t>
          </a:r>
        </a:p>
      </dsp:txBody>
      <dsp:txXfrm>
        <a:off x="7890325" y="5106026"/>
        <a:ext cx="1577140" cy="1149027"/>
      </dsp:txXfrm>
    </dsp:sp>
    <dsp:sp modelId="{73B8CBF1-F038-437C-87F3-511AA108CB99}">
      <dsp:nvSpPr>
        <dsp:cNvPr id="0" name=""/>
        <dsp:cNvSpPr/>
      </dsp:nvSpPr>
      <dsp:spPr>
        <a:xfrm rot="10800000">
          <a:off x="0" y="2844"/>
          <a:ext cx="9472091" cy="3841749"/>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4264" tIns="334264" rIns="334264" bIns="334264" numCol="1" spcCol="1270" anchor="ctr" anchorCtr="0">
          <a:noAutofit/>
        </a:bodyPr>
        <a:lstStyle/>
        <a:p>
          <a:pPr marL="0" lvl="0" indent="0" algn="ctr" defTabSz="2089150">
            <a:lnSpc>
              <a:spcPct val="90000"/>
            </a:lnSpc>
            <a:spcBef>
              <a:spcPct val="0"/>
            </a:spcBef>
            <a:spcAft>
              <a:spcPct val="35000"/>
            </a:spcAft>
            <a:buNone/>
          </a:pPr>
          <a:r>
            <a:rPr lang="en-GB" sz="4700" b="1" kern="1200" dirty="0"/>
            <a:t>Behaviours and Expectations</a:t>
          </a:r>
        </a:p>
      </dsp:txBody>
      <dsp:txXfrm rot="-10800000">
        <a:off x="0" y="2844"/>
        <a:ext cx="9472091" cy="1348454"/>
      </dsp:txXfrm>
    </dsp:sp>
    <dsp:sp modelId="{BBB22F52-AF90-4956-9522-19BE67DD70FC}">
      <dsp:nvSpPr>
        <dsp:cNvPr id="0" name=""/>
        <dsp:cNvSpPr/>
      </dsp:nvSpPr>
      <dsp:spPr>
        <a:xfrm>
          <a:off x="1156" y="1351298"/>
          <a:ext cx="1352825" cy="1148683"/>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Focus on children</a:t>
          </a:r>
        </a:p>
      </dsp:txBody>
      <dsp:txXfrm>
        <a:off x="1156" y="1351298"/>
        <a:ext cx="1352825" cy="1148683"/>
      </dsp:txXfrm>
    </dsp:sp>
    <dsp:sp modelId="{EAE211A3-2C14-45E4-A77C-2F90D912F05B}">
      <dsp:nvSpPr>
        <dsp:cNvPr id="0" name=""/>
        <dsp:cNvSpPr/>
      </dsp:nvSpPr>
      <dsp:spPr>
        <a:xfrm>
          <a:off x="1353981" y="1351298"/>
          <a:ext cx="1352825" cy="1148683"/>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Honesty and transparency</a:t>
          </a:r>
        </a:p>
      </dsp:txBody>
      <dsp:txXfrm>
        <a:off x="1353981" y="1351298"/>
        <a:ext cx="1352825" cy="1148683"/>
      </dsp:txXfrm>
    </dsp:sp>
    <dsp:sp modelId="{A2A9A835-95C6-43DB-A6EF-0B8FF97ADBCE}">
      <dsp:nvSpPr>
        <dsp:cNvPr id="0" name=""/>
        <dsp:cNvSpPr/>
      </dsp:nvSpPr>
      <dsp:spPr>
        <a:xfrm>
          <a:off x="2706807" y="1351298"/>
          <a:ext cx="1352825" cy="1148683"/>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Openness and collaboration</a:t>
          </a:r>
        </a:p>
      </dsp:txBody>
      <dsp:txXfrm>
        <a:off x="2706807" y="1351298"/>
        <a:ext cx="1352825" cy="1148683"/>
      </dsp:txXfrm>
    </dsp:sp>
    <dsp:sp modelId="{75E05D92-E528-451E-9A7A-1FEA8F054E48}">
      <dsp:nvSpPr>
        <dsp:cNvPr id="0" name=""/>
        <dsp:cNvSpPr/>
      </dsp:nvSpPr>
      <dsp:spPr>
        <a:xfrm>
          <a:off x="4059632" y="1351298"/>
          <a:ext cx="1352825" cy="1148683"/>
        </a:xfrm>
        <a:prstGeom prst="rect">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Strong leadership</a:t>
          </a:r>
        </a:p>
      </dsp:txBody>
      <dsp:txXfrm>
        <a:off x="4059632" y="1351298"/>
        <a:ext cx="1352825" cy="1148683"/>
      </dsp:txXfrm>
    </dsp:sp>
    <dsp:sp modelId="{CD2686CB-860C-473F-B73C-CC897B6087EC}">
      <dsp:nvSpPr>
        <dsp:cNvPr id="0" name=""/>
        <dsp:cNvSpPr/>
      </dsp:nvSpPr>
      <dsp:spPr>
        <a:xfrm>
          <a:off x="5412458" y="1351298"/>
          <a:ext cx="1352825" cy="1148683"/>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Clarity of vision</a:t>
          </a:r>
        </a:p>
      </dsp:txBody>
      <dsp:txXfrm>
        <a:off x="5412458" y="1351298"/>
        <a:ext cx="1352825" cy="1148683"/>
      </dsp:txXfrm>
    </dsp:sp>
    <dsp:sp modelId="{4F8F5844-AAD5-49E4-A982-D227BB8E6E6F}">
      <dsp:nvSpPr>
        <dsp:cNvPr id="0" name=""/>
        <dsp:cNvSpPr/>
      </dsp:nvSpPr>
      <dsp:spPr>
        <a:xfrm>
          <a:off x="6765283" y="1351298"/>
          <a:ext cx="1352825" cy="1148683"/>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High expectations, high challenge, high support. </a:t>
          </a:r>
        </a:p>
      </dsp:txBody>
      <dsp:txXfrm>
        <a:off x="6765283" y="1351298"/>
        <a:ext cx="1352825" cy="1148683"/>
      </dsp:txXfrm>
    </dsp:sp>
    <dsp:sp modelId="{5807481E-2A94-434C-B93C-CEDC27264DBD}">
      <dsp:nvSpPr>
        <dsp:cNvPr id="0" name=""/>
        <dsp:cNvSpPr/>
      </dsp:nvSpPr>
      <dsp:spPr>
        <a:xfrm>
          <a:off x="8118109" y="1351298"/>
          <a:ext cx="1352825" cy="1148683"/>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b="1" kern="1200" dirty="0"/>
            <a:t>Attention to detail as well as  big picture</a:t>
          </a:r>
        </a:p>
      </dsp:txBody>
      <dsp:txXfrm>
        <a:off x="8118109" y="1351298"/>
        <a:ext cx="1352825" cy="1148683"/>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C8F40B96-3325-48C2-A916-0E8C8A39C708}" type="datetimeFigureOut">
              <a:rPr lang="en-GB" smtClean="0"/>
              <a:t>09/07/2025</a:t>
            </a:fld>
            <a:endParaRPr lang="en-GB"/>
          </a:p>
        </p:txBody>
      </p:sp>
      <p:sp>
        <p:nvSpPr>
          <p:cNvPr id="4" name="Slide Image Placeholder 3"/>
          <p:cNvSpPr>
            <a:spLocks noGrp="1" noRot="1" noChangeAspect="1"/>
          </p:cNvSpPr>
          <p:nvPr>
            <p:ph type="sldImg" idx="2"/>
          </p:nvPr>
        </p:nvSpPr>
        <p:spPr>
          <a:xfrm>
            <a:off x="3079750" y="946150"/>
            <a:ext cx="4533900" cy="25511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02290E18-4E53-465D-8CAE-A4512AD5C512}" type="slidenum">
              <a:rPr lang="en-GB" smtClean="0"/>
              <a:t>‹#›</a:t>
            </a:fld>
            <a:endParaRPr lang="en-GB"/>
          </a:p>
        </p:txBody>
      </p:sp>
    </p:spTree>
    <p:extLst>
      <p:ext uri="{BB962C8B-B14F-4D97-AF65-F5344CB8AC3E}">
        <p14:creationId xmlns:p14="http://schemas.microsoft.com/office/powerpoint/2010/main" val="3935058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2290E18-4E53-465D-8CAE-A4512AD5C512}" type="slidenum">
              <a:rPr lang="en-GB" smtClean="0"/>
              <a:t>2</a:t>
            </a:fld>
            <a:endParaRPr lang="en-GB"/>
          </a:p>
        </p:txBody>
      </p:sp>
    </p:spTree>
    <p:extLst>
      <p:ext uri="{BB962C8B-B14F-4D97-AF65-F5344CB8AC3E}">
        <p14:creationId xmlns:p14="http://schemas.microsoft.com/office/powerpoint/2010/main" val="1952299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8F79-EB7D-4191-BAC9-09E4135124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666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DB2B1-3E44-B719-463F-90F06EBDC9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15108-E6CF-830F-B4F0-93992809B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865B84-6033-6DC6-C61A-3A9114596AD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5D6A982-F84C-B0F5-4B90-631227206239}"/>
              </a:ext>
            </a:extLst>
          </p:cNvPr>
          <p:cNvSpPr>
            <a:spLocks noGrp="1"/>
          </p:cNvSpPr>
          <p:nvPr>
            <p:ph type="sldNum" sz="quarter" idx="5"/>
          </p:nvPr>
        </p:nvSpPr>
        <p:spPr/>
        <p:txBody>
          <a:bodyPr/>
          <a:lstStyle/>
          <a:p>
            <a:fld id="{02290E18-4E53-465D-8CAE-A4512AD5C512}" type="slidenum">
              <a:rPr lang="en-GB" smtClean="0"/>
              <a:t>20</a:t>
            </a:fld>
            <a:endParaRPr lang="en-GB"/>
          </a:p>
        </p:txBody>
      </p:sp>
    </p:spTree>
    <p:extLst>
      <p:ext uri="{BB962C8B-B14F-4D97-AF65-F5344CB8AC3E}">
        <p14:creationId xmlns:p14="http://schemas.microsoft.com/office/powerpoint/2010/main" val="2857157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r>
              <a:rPr lang="en-GB" dirty="0"/>
              <a:t>Introduce me and Hayley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Closed captions/cameras off or on when presenting</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Break out rooms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Use the chat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Not recording</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Second session is following the beyond barriers launch event on July 8</a:t>
            </a:r>
            <a:r>
              <a:rPr lang="en-GB" baseline="30000" dirty="0"/>
              <a:t>th</a:t>
            </a:r>
            <a:r>
              <a:rPr lang="en-GB" dirty="0"/>
              <a:t> </a:t>
            </a:r>
          </a:p>
          <a:p>
            <a:pPr marL="0" lvl="0" indent="0" algn="l" rtl="0">
              <a:spcBef>
                <a:spcPts val="0"/>
              </a:spcBef>
              <a:spcAft>
                <a:spcPts val="0"/>
              </a:spcAft>
              <a:buNone/>
            </a:pPr>
            <a:endParaRPr dirty="0"/>
          </a:p>
        </p:txBody>
      </p:sp>
      <p:sp>
        <p:nvSpPr>
          <p:cNvPr id="91" name="Google Shape;91;p1: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7: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r>
              <a:rPr lang="en-GB" dirty="0"/>
              <a:t>The RIIA plan overview </a:t>
            </a:r>
            <a:endParaRPr dirty="0"/>
          </a:p>
        </p:txBody>
      </p:sp>
      <p:sp>
        <p:nvSpPr>
          <p:cNvPr id="154" name="Google Shape;154;p7: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8: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r>
              <a:rPr lang="en-GB" dirty="0"/>
              <a:t>WFD priorities and B.5.4 is where this is located</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are piloting the draft regional programme with you as mentors on the Beyond Barriers programme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welcome your views on WWW/EBI </a:t>
            </a:r>
            <a:endParaRPr dirty="0"/>
          </a:p>
        </p:txBody>
      </p:sp>
      <p:sp>
        <p:nvSpPr>
          <p:cNvPr id="161" name="Google Shape;161;p8: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0" y="946150"/>
            <a:ext cx="4533900" cy="25511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GB"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49135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67a3fa5e2a_0_15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367a3fa5e2a_0_151: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r>
              <a:rPr lang="en-GB" dirty="0"/>
              <a:t>We have developed a draft guidance document that we will send to you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Either before or just after session 2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Coaching and mentoring continuum (this is in the guidance document)</a:t>
            </a:r>
            <a:endParaRPr dirty="0"/>
          </a:p>
          <a:p>
            <a:pPr marL="0" lvl="0" indent="0" algn="l" rtl="0">
              <a:spcBef>
                <a:spcPts val="0"/>
              </a:spcBef>
              <a:spcAft>
                <a:spcPts val="0"/>
              </a:spcAft>
              <a:buNone/>
            </a:pPr>
            <a:r>
              <a:rPr lang="en-GB" dirty="0"/>
              <a:t>Mentoring = push</a:t>
            </a:r>
            <a:endParaRPr dirty="0"/>
          </a:p>
          <a:p>
            <a:pPr marL="0" lvl="0" indent="0" algn="l" rtl="0">
              <a:spcBef>
                <a:spcPts val="0"/>
              </a:spcBef>
              <a:spcAft>
                <a:spcPts val="0"/>
              </a:spcAft>
              <a:buNone/>
            </a:pPr>
            <a:r>
              <a:rPr lang="en-GB" dirty="0"/>
              <a:t>Coaching = pull</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Coaching and mentoring use many of the same skills. The main difference is who is the mentor – a qualified coach or a skilled mentor with a shared experience with the mentee </a:t>
            </a:r>
            <a:endParaRPr dirty="0"/>
          </a:p>
        </p:txBody>
      </p:sp>
      <p:sp>
        <p:nvSpPr>
          <p:cNvPr id="176" name="Google Shape;176;g367a3fa5e2a_0_151: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1: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r>
              <a:rPr lang="en-GB" dirty="0"/>
              <a:t>Mentoring is a win-win activity.</a:t>
            </a:r>
            <a:endParaRPr dirty="0"/>
          </a:p>
          <a:p>
            <a:pPr marL="0" lvl="0" indent="0" algn="l" rtl="0">
              <a:spcBef>
                <a:spcPts val="0"/>
              </a:spcBef>
              <a:spcAft>
                <a:spcPts val="0"/>
              </a:spcAft>
              <a:buNone/>
            </a:pPr>
            <a:r>
              <a:rPr lang="en-GB" dirty="0"/>
              <a:t>This is why it is a valuable use of your time and that of your mentee.</a:t>
            </a:r>
            <a:endParaRPr dirty="0"/>
          </a:p>
          <a:p>
            <a:pPr marL="0" lvl="0" indent="0" algn="l" rtl="0">
              <a:spcBef>
                <a:spcPts val="0"/>
              </a:spcBef>
              <a:spcAft>
                <a:spcPts val="0"/>
              </a:spcAft>
              <a:buNone/>
            </a:pPr>
            <a:r>
              <a:rPr lang="en-GB" dirty="0"/>
              <a:t>It is ‘business of today’ focussed not additional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(this is in the guidance document)</a:t>
            </a:r>
            <a:endParaRPr dirty="0"/>
          </a:p>
        </p:txBody>
      </p:sp>
      <p:sp>
        <p:nvSpPr>
          <p:cNvPr id="184" name="Google Shape;184;p11: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0" y="946150"/>
            <a:ext cx="4533900" cy="25511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GB"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44314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14D59-CCF8-42EA-94BB-3A2B1D0950B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6763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8F79-EB7D-4191-BAC9-09E4135124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693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176D5-4F8D-B172-C741-78BD37B86B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92BB47-2BFF-6842-AD0D-90C3E797AC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C315B-0605-8424-2761-3C6F7C92465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21F2911-2F8A-8603-5634-1E238CE893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14D59-CCF8-42EA-94BB-3A2B1D0950B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4816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9C3EA-ABF2-299A-1C18-A1573C81AB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F383E8-9CDE-CF01-F15A-A2E7952CEC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9ACD95-421D-A754-5B1F-0C8404F64C7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CE68CC6-6280-A401-366D-ACD4B39848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14D59-CCF8-42EA-94BB-3A2B1D0950B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2577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062E9-D860-8F1B-5624-A25752162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506FB6-A8E3-B936-67A6-54A1A811A3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CC997B-4AAE-56B1-A889-88FFA80515E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DED4D1B-2E9F-8512-CCDD-71CEC5FCDA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14D59-CCF8-42EA-94BB-3A2B1D0950B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6265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4ADD1-F1B6-06F0-F1CB-2802A7BBC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A549C-78C9-5B23-5A73-E22743ECD6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9BD1A4-224F-8559-03AE-86D247AD18D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54E867B-F7DC-4FCD-14D6-7575B5E647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14D59-CCF8-42EA-94BB-3A2B1D0950B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5778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694B8-524C-E5D3-AEE7-5A443EAE44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5A3382-85CE-82B2-7316-07ED9FE931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6E8E0-A14E-30C1-4998-FF99FE06D32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DE8ECEF-72CC-C9BB-4B71-34BA05DED3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14D59-CCF8-42EA-94BB-3A2B1D0950B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6339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1115D-F66D-367E-3B5A-FB8123A742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565630-AF38-270F-D140-0A2A2A0710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4250FD-852B-09B7-CB5D-606C3626DE1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BAE318A-08D8-39D6-D33E-2599652B71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14D59-CCF8-42EA-94BB-3A2B1D0950B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2535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3D3B6-17BB-57E4-82C2-A27CFF4C4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4000FE-766A-8152-B591-A2BC59BC7A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66CE6D-8792-F7E1-25FB-79702773ECE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EA85409-8CAD-6B9E-C2FE-EB2C52A381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14D59-CCF8-42EA-94BB-3A2B1D0950B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7973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9FD59-C0DE-D2DB-2E52-97FE5F48F3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C2DEC8-367A-3CC8-E3B8-3076A5BDD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36024-C030-9D4C-FBCF-268D85CBE18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AEEEE7B-127A-471A-7991-2DD0E0523D99}"/>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2290E18-4E53-465D-8CAE-A4512AD5C512}"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22846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AE93A-424F-DAD3-89A8-1F64D77E63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BBE8DD-6626-14C6-54BC-6EE3601AA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F78C1F-4A37-C9D1-D126-EED192CE890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57D8ABF-9154-00C5-5B9E-64EEAB5F461E}"/>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2290E18-4E53-465D-8CAE-A4512AD5C512}"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43</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61829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8F79-EB7D-4191-BAC9-09E4135124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569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8F79-EB7D-4191-BAC9-09E4135124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014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8F79-EB7D-4191-BAC9-09E4135124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490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8F79-EB7D-4191-BAC9-09E4135124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825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68F79-EB7D-4191-BAC9-09E4135124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339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F208D96F-F8BA-4870-B565-3BF17727DF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C380A875-2A24-415D-8071-A8BA97F3A9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45060" name="Slide Number Placeholder 3">
            <a:extLst>
              <a:ext uri="{FF2B5EF4-FFF2-40B4-BE49-F238E27FC236}">
                <a16:creationId xmlns:a16="http://schemas.microsoft.com/office/drawing/2014/main" id="{C30A56E3-35F6-4537-86F9-A06217CD22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7DFAB95-33C8-464C-AAC3-F145113860BF}"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13</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85008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C928823E-6E72-457F-B78A-944B92C0AB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FF72D32E-05DF-4B1B-9C91-5EB392E99E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16388" name="Slide Number Placeholder 3">
            <a:extLst>
              <a:ext uri="{FF2B5EF4-FFF2-40B4-BE49-F238E27FC236}">
                <a16:creationId xmlns:a16="http://schemas.microsoft.com/office/drawing/2014/main" id="{A4A1F47D-4DFD-4024-84CB-2495B53E56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28DD8CE-C366-425C-857B-B96905FA4B56}"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14</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65083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08341" y="2344483"/>
            <a:ext cx="11427857" cy="425629"/>
          </a:xfrm>
          <a:prstGeom prst="rect">
            <a:avLst/>
          </a:prstGeom>
        </p:spPr>
        <p:txBody>
          <a:bodyPr wrap="square" lIns="0" tIns="0" rIns="0" bIns="0">
            <a:spAutoFit/>
          </a:bodyPr>
          <a:lstStyle>
            <a:lvl1pPr>
              <a:defRPr sz="2766" b="1" i="0">
                <a:solidFill>
                  <a:schemeClr val="tx1"/>
                </a:solidFill>
                <a:latin typeface="Source Sans 3"/>
                <a:cs typeface="Source Sans 3"/>
              </a:defRPr>
            </a:lvl1pPr>
          </a:lstStyle>
          <a:p>
            <a:endParaRPr/>
          </a:p>
        </p:txBody>
      </p:sp>
      <p:sp>
        <p:nvSpPr>
          <p:cNvPr id="3" name="Holder 3"/>
          <p:cNvSpPr>
            <a:spLocks noGrp="1"/>
          </p:cNvSpPr>
          <p:nvPr>
            <p:ph type="subTitle" idx="4"/>
          </p:nvPr>
        </p:nvSpPr>
        <p:spPr>
          <a:xfrm>
            <a:off x="2016681" y="4235196"/>
            <a:ext cx="9411177" cy="232243"/>
          </a:xfrm>
          <a:prstGeom prst="rect">
            <a:avLst/>
          </a:prstGeom>
        </p:spPr>
        <p:txBody>
          <a:bodyPr wrap="square" lIns="0" tIns="0" rIns="0" bIns="0">
            <a:spAutoFit/>
          </a:bodyPr>
          <a:lstStyle>
            <a:lvl1pPr>
              <a:defRPr sz="1509" b="0" i="0">
                <a:solidFill>
                  <a:schemeClr val="tx1"/>
                </a:solidFill>
                <a:latin typeface="Source Sans 3"/>
                <a:cs typeface="Source Sans 3"/>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36"/>
          <p:cNvSpPr txBox="1">
            <a:spLocks noGrp="1"/>
          </p:cNvSpPr>
          <p:nvPr>
            <p:ph type="title"/>
          </p:nvPr>
        </p:nvSpPr>
        <p:spPr>
          <a:xfrm>
            <a:off x="926063" y="504191"/>
            <a:ext cx="4336062" cy="176466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52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6"/>
          <p:cNvSpPr txBox="1">
            <a:spLocks noGrp="1"/>
          </p:cNvSpPr>
          <p:nvPr>
            <p:ph type="body" idx="1"/>
          </p:nvPr>
        </p:nvSpPr>
        <p:spPr>
          <a:xfrm>
            <a:off x="5715680" y="1088910"/>
            <a:ext cx="6806298" cy="5374388"/>
          </a:xfrm>
          <a:prstGeom prst="rect">
            <a:avLst/>
          </a:prstGeom>
          <a:noFill/>
          <a:ln>
            <a:noFill/>
          </a:ln>
        </p:spPr>
        <p:txBody>
          <a:bodyPr spcFirstLastPara="1" wrap="square" lIns="91425" tIns="45700" rIns="91425" bIns="45700" anchor="t" anchorCtr="0">
            <a:normAutofit/>
          </a:bodyPr>
          <a:lstStyle>
            <a:lvl1pPr marL="504190" lvl="0" indent="-476180" algn="l">
              <a:lnSpc>
                <a:spcPct val="90000"/>
              </a:lnSpc>
              <a:spcBef>
                <a:spcPts val="1103"/>
              </a:spcBef>
              <a:spcAft>
                <a:spcPts val="0"/>
              </a:spcAft>
              <a:buClr>
                <a:schemeClr val="dk1"/>
              </a:buClr>
              <a:buSzPts val="3200"/>
              <a:buChar char="•"/>
              <a:defRPr sz="3529"/>
            </a:lvl1pPr>
            <a:lvl2pPr marL="1008380" lvl="1" indent="-448168" algn="l">
              <a:lnSpc>
                <a:spcPct val="90000"/>
              </a:lnSpc>
              <a:spcBef>
                <a:spcPts val="552"/>
              </a:spcBef>
              <a:spcAft>
                <a:spcPts val="0"/>
              </a:spcAft>
              <a:buClr>
                <a:schemeClr val="dk1"/>
              </a:buClr>
              <a:buSzPts val="2800"/>
              <a:buChar char="•"/>
              <a:defRPr sz="3088"/>
            </a:lvl2pPr>
            <a:lvl3pPr marL="1512570" lvl="2" indent="-420158" algn="l">
              <a:lnSpc>
                <a:spcPct val="90000"/>
              </a:lnSpc>
              <a:spcBef>
                <a:spcPts val="552"/>
              </a:spcBef>
              <a:spcAft>
                <a:spcPts val="0"/>
              </a:spcAft>
              <a:buClr>
                <a:schemeClr val="dk1"/>
              </a:buClr>
              <a:buSzPts val="2400"/>
              <a:buChar char="•"/>
              <a:defRPr sz="2647"/>
            </a:lvl3pPr>
            <a:lvl4pPr marL="2016759" lvl="3" indent="-392148" algn="l">
              <a:lnSpc>
                <a:spcPct val="90000"/>
              </a:lnSpc>
              <a:spcBef>
                <a:spcPts val="552"/>
              </a:spcBef>
              <a:spcAft>
                <a:spcPts val="0"/>
              </a:spcAft>
              <a:buClr>
                <a:schemeClr val="dk1"/>
              </a:buClr>
              <a:buSzPts val="2000"/>
              <a:buChar char="•"/>
              <a:defRPr sz="2205"/>
            </a:lvl4pPr>
            <a:lvl5pPr marL="2520951" lvl="4" indent="-392148" algn="l">
              <a:lnSpc>
                <a:spcPct val="90000"/>
              </a:lnSpc>
              <a:spcBef>
                <a:spcPts val="552"/>
              </a:spcBef>
              <a:spcAft>
                <a:spcPts val="0"/>
              </a:spcAft>
              <a:buClr>
                <a:schemeClr val="dk1"/>
              </a:buClr>
              <a:buSzPts val="2000"/>
              <a:buChar char="•"/>
              <a:defRPr sz="2205"/>
            </a:lvl5pPr>
            <a:lvl6pPr marL="3025140" lvl="5" indent="-392148" algn="l">
              <a:lnSpc>
                <a:spcPct val="90000"/>
              </a:lnSpc>
              <a:spcBef>
                <a:spcPts val="552"/>
              </a:spcBef>
              <a:spcAft>
                <a:spcPts val="0"/>
              </a:spcAft>
              <a:buClr>
                <a:schemeClr val="dk1"/>
              </a:buClr>
              <a:buSzPts val="2000"/>
              <a:buChar char="•"/>
              <a:defRPr sz="2205"/>
            </a:lvl6pPr>
            <a:lvl7pPr marL="3529330" lvl="6" indent="-392148" algn="l">
              <a:lnSpc>
                <a:spcPct val="90000"/>
              </a:lnSpc>
              <a:spcBef>
                <a:spcPts val="552"/>
              </a:spcBef>
              <a:spcAft>
                <a:spcPts val="0"/>
              </a:spcAft>
              <a:buClr>
                <a:schemeClr val="dk1"/>
              </a:buClr>
              <a:buSzPts val="2000"/>
              <a:buChar char="•"/>
              <a:defRPr sz="2205"/>
            </a:lvl7pPr>
            <a:lvl8pPr marL="4033520" lvl="7" indent="-392148" algn="l">
              <a:lnSpc>
                <a:spcPct val="90000"/>
              </a:lnSpc>
              <a:spcBef>
                <a:spcPts val="552"/>
              </a:spcBef>
              <a:spcAft>
                <a:spcPts val="0"/>
              </a:spcAft>
              <a:buClr>
                <a:schemeClr val="dk1"/>
              </a:buClr>
              <a:buSzPts val="2000"/>
              <a:buChar char="•"/>
              <a:defRPr sz="2205"/>
            </a:lvl8pPr>
            <a:lvl9pPr marL="4537710" lvl="8" indent="-392148" algn="l">
              <a:lnSpc>
                <a:spcPct val="90000"/>
              </a:lnSpc>
              <a:spcBef>
                <a:spcPts val="552"/>
              </a:spcBef>
              <a:spcAft>
                <a:spcPts val="0"/>
              </a:spcAft>
              <a:buClr>
                <a:schemeClr val="dk1"/>
              </a:buClr>
              <a:buSzPts val="2000"/>
              <a:buChar char="•"/>
              <a:defRPr sz="2205"/>
            </a:lvl9pPr>
          </a:lstStyle>
          <a:p>
            <a:endParaRPr/>
          </a:p>
        </p:txBody>
      </p:sp>
      <p:sp>
        <p:nvSpPr>
          <p:cNvPr id="64" name="Google Shape;64;p36"/>
          <p:cNvSpPr txBox="1">
            <a:spLocks noGrp="1"/>
          </p:cNvSpPr>
          <p:nvPr>
            <p:ph type="body" idx="2"/>
          </p:nvPr>
        </p:nvSpPr>
        <p:spPr>
          <a:xfrm>
            <a:off x="926063" y="2268855"/>
            <a:ext cx="4336062" cy="4203238"/>
          </a:xfrm>
          <a:prstGeom prst="rect">
            <a:avLst/>
          </a:prstGeom>
          <a:noFill/>
          <a:ln>
            <a:noFill/>
          </a:ln>
        </p:spPr>
        <p:txBody>
          <a:bodyPr spcFirstLastPara="1" wrap="square" lIns="91425" tIns="45700" rIns="91425" bIns="45700" anchor="t" anchorCtr="0">
            <a:normAutofit/>
          </a:bodyPr>
          <a:lstStyle>
            <a:lvl1pPr marL="504190" lvl="0" indent="-252095" algn="l">
              <a:lnSpc>
                <a:spcPct val="90000"/>
              </a:lnSpc>
              <a:spcBef>
                <a:spcPts val="1103"/>
              </a:spcBef>
              <a:spcAft>
                <a:spcPts val="0"/>
              </a:spcAft>
              <a:buClr>
                <a:schemeClr val="dk1"/>
              </a:buClr>
              <a:buSzPts val="1600"/>
              <a:buNone/>
              <a:defRPr sz="1764"/>
            </a:lvl1pPr>
            <a:lvl2pPr marL="1008380" lvl="1" indent="-252095" algn="l">
              <a:lnSpc>
                <a:spcPct val="90000"/>
              </a:lnSpc>
              <a:spcBef>
                <a:spcPts val="552"/>
              </a:spcBef>
              <a:spcAft>
                <a:spcPts val="0"/>
              </a:spcAft>
              <a:buClr>
                <a:schemeClr val="dk1"/>
              </a:buClr>
              <a:buSzPts val="1400"/>
              <a:buNone/>
              <a:defRPr sz="1544"/>
            </a:lvl2pPr>
            <a:lvl3pPr marL="1512570" lvl="2" indent="-252095" algn="l">
              <a:lnSpc>
                <a:spcPct val="90000"/>
              </a:lnSpc>
              <a:spcBef>
                <a:spcPts val="552"/>
              </a:spcBef>
              <a:spcAft>
                <a:spcPts val="0"/>
              </a:spcAft>
              <a:buClr>
                <a:schemeClr val="dk1"/>
              </a:buClr>
              <a:buSzPts val="1200"/>
              <a:buNone/>
              <a:defRPr sz="1324"/>
            </a:lvl3pPr>
            <a:lvl4pPr marL="2016759" lvl="3" indent="-252095" algn="l">
              <a:lnSpc>
                <a:spcPct val="90000"/>
              </a:lnSpc>
              <a:spcBef>
                <a:spcPts val="552"/>
              </a:spcBef>
              <a:spcAft>
                <a:spcPts val="0"/>
              </a:spcAft>
              <a:buClr>
                <a:schemeClr val="dk1"/>
              </a:buClr>
              <a:buSzPts val="1000"/>
              <a:buNone/>
              <a:defRPr sz="1103"/>
            </a:lvl4pPr>
            <a:lvl5pPr marL="2520951" lvl="4" indent="-252095" algn="l">
              <a:lnSpc>
                <a:spcPct val="90000"/>
              </a:lnSpc>
              <a:spcBef>
                <a:spcPts val="552"/>
              </a:spcBef>
              <a:spcAft>
                <a:spcPts val="0"/>
              </a:spcAft>
              <a:buClr>
                <a:schemeClr val="dk1"/>
              </a:buClr>
              <a:buSzPts val="1000"/>
              <a:buNone/>
              <a:defRPr sz="1103"/>
            </a:lvl5pPr>
            <a:lvl6pPr marL="3025140" lvl="5" indent="-252095" algn="l">
              <a:lnSpc>
                <a:spcPct val="90000"/>
              </a:lnSpc>
              <a:spcBef>
                <a:spcPts val="552"/>
              </a:spcBef>
              <a:spcAft>
                <a:spcPts val="0"/>
              </a:spcAft>
              <a:buClr>
                <a:schemeClr val="dk1"/>
              </a:buClr>
              <a:buSzPts val="1000"/>
              <a:buNone/>
              <a:defRPr sz="1103"/>
            </a:lvl6pPr>
            <a:lvl7pPr marL="3529330" lvl="6" indent="-252095" algn="l">
              <a:lnSpc>
                <a:spcPct val="90000"/>
              </a:lnSpc>
              <a:spcBef>
                <a:spcPts val="552"/>
              </a:spcBef>
              <a:spcAft>
                <a:spcPts val="0"/>
              </a:spcAft>
              <a:buClr>
                <a:schemeClr val="dk1"/>
              </a:buClr>
              <a:buSzPts val="1000"/>
              <a:buNone/>
              <a:defRPr sz="1103"/>
            </a:lvl7pPr>
            <a:lvl8pPr marL="4033520" lvl="7" indent="-252095" algn="l">
              <a:lnSpc>
                <a:spcPct val="90000"/>
              </a:lnSpc>
              <a:spcBef>
                <a:spcPts val="552"/>
              </a:spcBef>
              <a:spcAft>
                <a:spcPts val="0"/>
              </a:spcAft>
              <a:buClr>
                <a:schemeClr val="dk1"/>
              </a:buClr>
              <a:buSzPts val="1000"/>
              <a:buNone/>
              <a:defRPr sz="1103"/>
            </a:lvl8pPr>
            <a:lvl9pPr marL="4537710" lvl="8" indent="-252095" algn="l">
              <a:lnSpc>
                <a:spcPct val="90000"/>
              </a:lnSpc>
              <a:spcBef>
                <a:spcPts val="552"/>
              </a:spcBef>
              <a:spcAft>
                <a:spcPts val="0"/>
              </a:spcAft>
              <a:buClr>
                <a:schemeClr val="dk1"/>
              </a:buClr>
              <a:buSzPts val="1000"/>
              <a:buNone/>
              <a:defRPr sz="1103"/>
            </a:lvl9pPr>
          </a:lstStyle>
          <a:p>
            <a:endParaRPr/>
          </a:p>
        </p:txBody>
      </p:sp>
      <p:sp>
        <p:nvSpPr>
          <p:cNvPr id="65" name="Google Shape;65;p36"/>
          <p:cNvSpPr txBox="1">
            <a:spLocks noGrp="1"/>
          </p:cNvSpPr>
          <p:nvPr>
            <p:ph type="dt" idx="10"/>
          </p:nvPr>
        </p:nvSpPr>
        <p:spPr>
          <a:xfrm>
            <a:off x="924312" y="7009642"/>
            <a:ext cx="3025021" cy="4026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6" name="Google Shape;66;p36"/>
          <p:cNvSpPr txBox="1">
            <a:spLocks noGrp="1"/>
          </p:cNvSpPr>
          <p:nvPr>
            <p:ph type="ftr" idx="11"/>
          </p:nvPr>
        </p:nvSpPr>
        <p:spPr>
          <a:xfrm>
            <a:off x="4453504" y="7009642"/>
            <a:ext cx="4537532" cy="40262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7" name="Google Shape;67;p36"/>
          <p:cNvSpPr txBox="1">
            <a:spLocks noGrp="1"/>
          </p:cNvSpPr>
          <p:nvPr>
            <p:ph type="sldNum" idx="12"/>
          </p:nvPr>
        </p:nvSpPr>
        <p:spPr>
          <a:xfrm>
            <a:off x="9495206" y="7009642"/>
            <a:ext cx="3025021" cy="40262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0"/>
            <a:fld id="{00000000-1234-1234-1234-123412341234}" type="slidenum">
              <a:rPr lang="en-GB" smtClean="0"/>
              <a:pPr rtl="0"/>
              <a:t>‹#›</a:t>
            </a:fld>
            <a:endParaRPr lang="en-GB" dirty="0"/>
          </a:p>
        </p:txBody>
      </p:sp>
    </p:spTree>
    <p:extLst>
      <p:ext uri="{BB962C8B-B14F-4D97-AF65-F5344CB8AC3E}">
        <p14:creationId xmlns:p14="http://schemas.microsoft.com/office/powerpoint/2010/main" val="3783462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37"/>
          <p:cNvSpPr txBox="1">
            <a:spLocks noGrp="1"/>
          </p:cNvSpPr>
          <p:nvPr>
            <p:ph type="title"/>
          </p:nvPr>
        </p:nvSpPr>
        <p:spPr>
          <a:xfrm>
            <a:off x="926063" y="504191"/>
            <a:ext cx="4336062" cy="176466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52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7"/>
          <p:cNvSpPr>
            <a:spLocks noGrp="1"/>
          </p:cNvSpPr>
          <p:nvPr>
            <p:ph type="pic" idx="2"/>
          </p:nvPr>
        </p:nvSpPr>
        <p:spPr>
          <a:xfrm>
            <a:off x="5715680" y="1088910"/>
            <a:ext cx="6806298" cy="5374388"/>
          </a:xfrm>
          <a:prstGeom prst="rect">
            <a:avLst/>
          </a:prstGeom>
          <a:noFill/>
          <a:ln>
            <a:noFill/>
          </a:ln>
        </p:spPr>
      </p:sp>
      <p:sp>
        <p:nvSpPr>
          <p:cNvPr id="71" name="Google Shape;71;p37"/>
          <p:cNvSpPr txBox="1">
            <a:spLocks noGrp="1"/>
          </p:cNvSpPr>
          <p:nvPr>
            <p:ph type="body" idx="1"/>
          </p:nvPr>
        </p:nvSpPr>
        <p:spPr>
          <a:xfrm>
            <a:off x="926063" y="2268855"/>
            <a:ext cx="4336062" cy="4203238"/>
          </a:xfrm>
          <a:prstGeom prst="rect">
            <a:avLst/>
          </a:prstGeom>
          <a:noFill/>
          <a:ln>
            <a:noFill/>
          </a:ln>
        </p:spPr>
        <p:txBody>
          <a:bodyPr spcFirstLastPara="1" wrap="square" lIns="91425" tIns="45700" rIns="91425" bIns="45700" anchor="t" anchorCtr="0">
            <a:normAutofit/>
          </a:bodyPr>
          <a:lstStyle>
            <a:lvl1pPr marL="504190" lvl="0" indent="-252095" algn="l">
              <a:lnSpc>
                <a:spcPct val="90000"/>
              </a:lnSpc>
              <a:spcBef>
                <a:spcPts val="1103"/>
              </a:spcBef>
              <a:spcAft>
                <a:spcPts val="0"/>
              </a:spcAft>
              <a:buClr>
                <a:schemeClr val="dk1"/>
              </a:buClr>
              <a:buSzPts val="1600"/>
              <a:buNone/>
              <a:defRPr sz="1764"/>
            </a:lvl1pPr>
            <a:lvl2pPr marL="1008380" lvl="1" indent="-252095" algn="l">
              <a:lnSpc>
                <a:spcPct val="90000"/>
              </a:lnSpc>
              <a:spcBef>
                <a:spcPts val="552"/>
              </a:spcBef>
              <a:spcAft>
                <a:spcPts val="0"/>
              </a:spcAft>
              <a:buClr>
                <a:schemeClr val="dk1"/>
              </a:buClr>
              <a:buSzPts val="1400"/>
              <a:buNone/>
              <a:defRPr sz="1544"/>
            </a:lvl2pPr>
            <a:lvl3pPr marL="1512570" lvl="2" indent="-252095" algn="l">
              <a:lnSpc>
                <a:spcPct val="90000"/>
              </a:lnSpc>
              <a:spcBef>
                <a:spcPts val="552"/>
              </a:spcBef>
              <a:spcAft>
                <a:spcPts val="0"/>
              </a:spcAft>
              <a:buClr>
                <a:schemeClr val="dk1"/>
              </a:buClr>
              <a:buSzPts val="1200"/>
              <a:buNone/>
              <a:defRPr sz="1324"/>
            </a:lvl3pPr>
            <a:lvl4pPr marL="2016759" lvl="3" indent="-252095" algn="l">
              <a:lnSpc>
                <a:spcPct val="90000"/>
              </a:lnSpc>
              <a:spcBef>
                <a:spcPts val="552"/>
              </a:spcBef>
              <a:spcAft>
                <a:spcPts val="0"/>
              </a:spcAft>
              <a:buClr>
                <a:schemeClr val="dk1"/>
              </a:buClr>
              <a:buSzPts val="1000"/>
              <a:buNone/>
              <a:defRPr sz="1103"/>
            </a:lvl4pPr>
            <a:lvl5pPr marL="2520951" lvl="4" indent="-252095" algn="l">
              <a:lnSpc>
                <a:spcPct val="90000"/>
              </a:lnSpc>
              <a:spcBef>
                <a:spcPts val="552"/>
              </a:spcBef>
              <a:spcAft>
                <a:spcPts val="0"/>
              </a:spcAft>
              <a:buClr>
                <a:schemeClr val="dk1"/>
              </a:buClr>
              <a:buSzPts val="1000"/>
              <a:buNone/>
              <a:defRPr sz="1103"/>
            </a:lvl5pPr>
            <a:lvl6pPr marL="3025140" lvl="5" indent="-252095" algn="l">
              <a:lnSpc>
                <a:spcPct val="90000"/>
              </a:lnSpc>
              <a:spcBef>
                <a:spcPts val="552"/>
              </a:spcBef>
              <a:spcAft>
                <a:spcPts val="0"/>
              </a:spcAft>
              <a:buClr>
                <a:schemeClr val="dk1"/>
              </a:buClr>
              <a:buSzPts val="1000"/>
              <a:buNone/>
              <a:defRPr sz="1103"/>
            </a:lvl6pPr>
            <a:lvl7pPr marL="3529330" lvl="6" indent="-252095" algn="l">
              <a:lnSpc>
                <a:spcPct val="90000"/>
              </a:lnSpc>
              <a:spcBef>
                <a:spcPts val="552"/>
              </a:spcBef>
              <a:spcAft>
                <a:spcPts val="0"/>
              </a:spcAft>
              <a:buClr>
                <a:schemeClr val="dk1"/>
              </a:buClr>
              <a:buSzPts val="1000"/>
              <a:buNone/>
              <a:defRPr sz="1103"/>
            </a:lvl7pPr>
            <a:lvl8pPr marL="4033520" lvl="7" indent="-252095" algn="l">
              <a:lnSpc>
                <a:spcPct val="90000"/>
              </a:lnSpc>
              <a:spcBef>
                <a:spcPts val="552"/>
              </a:spcBef>
              <a:spcAft>
                <a:spcPts val="0"/>
              </a:spcAft>
              <a:buClr>
                <a:schemeClr val="dk1"/>
              </a:buClr>
              <a:buSzPts val="1000"/>
              <a:buNone/>
              <a:defRPr sz="1103"/>
            </a:lvl8pPr>
            <a:lvl9pPr marL="4537710" lvl="8" indent="-252095" algn="l">
              <a:lnSpc>
                <a:spcPct val="90000"/>
              </a:lnSpc>
              <a:spcBef>
                <a:spcPts val="552"/>
              </a:spcBef>
              <a:spcAft>
                <a:spcPts val="0"/>
              </a:spcAft>
              <a:buClr>
                <a:schemeClr val="dk1"/>
              </a:buClr>
              <a:buSzPts val="1000"/>
              <a:buNone/>
              <a:defRPr sz="1103"/>
            </a:lvl9pPr>
          </a:lstStyle>
          <a:p>
            <a:endParaRPr/>
          </a:p>
        </p:txBody>
      </p:sp>
      <p:sp>
        <p:nvSpPr>
          <p:cNvPr id="72" name="Google Shape;72;p37"/>
          <p:cNvSpPr txBox="1">
            <a:spLocks noGrp="1"/>
          </p:cNvSpPr>
          <p:nvPr>
            <p:ph type="dt" idx="10"/>
          </p:nvPr>
        </p:nvSpPr>
        <p:spPr>
          <a:xfrm>
            <a:off x="924312" y="7009642"/>
            <a:ext cx="3025021" cy="4026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3" name="Google Shape;73;p37"/>
          <p:cNvSpPr txBox="1">
            <a:spLocks noGrp="1"/>
          </p:cNvSpPr>
          <p:nvPr>
            <p:ph type="ftr" idx="11"/>
          </p:nvPr>
        </p:nvSpPr>
        <p:spPr>
          <a:xfrm>
            <a:off x="4453504" y="7009642"/>
            <a:ext cx="4537532" cy="40262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4" name="Google Shape;74;p37"/>
          <p:cNvSpPr txBox="1">
            <a:spLocks noGrp="1"/>
          </p:cNvSpPr>
          <p:nvPr>
            <p:ph type="sldNum" idx="12"/>
          </p:nvPr>
        </p:nvSpPr>
        <p:spPr>
          <a:xfrm>
            <a:off x="9495206" y="7009642"/>
            <a:ext cx="3025021" cy="40262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0"/>
            <a:fld id="{00000000-1234-1234-1234-123412341234}" type="slidenum">
              <a:rPr lang="en-GB" smtClean="0"/>
              <a:pPr rtl="0"/>
              <a:t>‹#›</a:t>
            </a:fld>
            <a:endParaRPr lang="en-GB" dirty="0"/>
          </a:p>
        </p:txBody>
      </p:sp>
    </p:spTree>
    <p:extLst>
      <p:ext uri="{BB962C8B-B14F-4D97-AF65-F5344CB8AC3E}">
        <p14:creationId xmlns:p14="http://schemas.microsoft.com/office/powerpoint/2010/main" val="2551591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38"/>
          <p:cNvSpPr txBox="1">
            <a:spLocks noGrp="1"/>
          </p:cNvSpPr>
          <p:nvPr>
            <p:ph type="title"/>
          </p:nvPr>
        </p:nvSpPr>
        <p:spPr>
          <a:xfrm>
            <a:off x="924312" y="402652"/>
            <a:ext cx="11595915" cy="14619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8"/>
          <p:cNvSpPr txBox="1">
            <a:spLocks noGrp="1"/>
          </p:cNvSpPr>
          <p:nvPr>
            <p:ph type="body" idx="1"/>
          </p:nvPr>
        </p:nvSpPr>
        <p:spPr>
          <a:xfrm rot="5400000">
            <a:off x="4323067" y="-1385496"/>
            <a:ext cx="4798407" cy="11595915"/>
          </a:xfrm>
          <a:prstGeom prst="rect">
            <a:avLst/>
          </a:prstGeom>
          <a:noFill/>
          <a:ln>
            <a:noFill/>
          </a:ln>
        </p:spPr>
        <p:txBody>
          <a:bodyPr spcFirstLastPara="1" wrap="square" lIns="91425" tIns="45700" rIns="91425" bIns="45700" anchor="t" anchorCtr="0">
            <a:normAutofit/>
          </a:bodyPr>
          <a:lstStyle>
            <a:lvl1pPr marL="504190" lvl="0" indent="-378143" algn="l">
              <a:lnSpc>
                <a:spcPct val="90000"/>
              </a:lnSpc>
              <a:spcBef>
                <a:spcPts val="1103"/>
              </a:spcBef>
              <a:spcAft>
                <a:spcPts val="0"/>
              </a:spcAft>
              <a:buClr>
                <a:schemeClr val="dk1"/>
              </a:buClr>
              <a:buSzPts val="1800"/>
              <a:buChar char="•"/>
              <a:defRPr/>
            </a:lvl1pPr>
            <a:lvl2pPr marL="1008380" lvl="1" indent="-378143" algn="l">
              <a:lnSpc>
                <a:spcPct val="90000"/>
              </a:lnSpc>
              <a:spcBef>
                <a:spcPts val="552"/>
              </a:spcBef>
              <a:spcAft>
                <a:spcPts val="0"/>
              </a:spcAft>
              <a:buClr>
                <a:schemeClr val="dk1"/>
              </a:buClr>
              <a:buSzPts val="1800"/>
              <a:buChar char="•"/>
              <a:defRPr/>
            </a:lvl2pPr>
            <a:lvl3pPr marL="1512570" lvl="2" indent="-378143" algn="l">
              <a:lnSpc>
                <a:spcPct val="90000"/>
              </a:lnSpc>
              <a:spcBef>
                <a:spcPts val="552"/>
              </a:spcBef>
              <a:spcAft>
                <a:spcPts val="0"/>
              </a:spcAft>
              <a:buClr>
                <a:schemeClr val="dk1"/>
              </a:buClr>
              <a:buSzPts val="1800"/>
              <a:buChar char="•"/>
              <a:defRPr/>
            </a:lvl3pPr>
            <a:lvl4pPr marL="2016759" lvl="3" indent="-378143" algn="l">
              <a:lnSpc>
                <a:spcPct val="90000"/>
              </a:lnSpc>
              <a:spcBef>
                <a:spcPts val="552"/>
              </a:spcBef>
              <a:spcAft>
                <a:spcPts val="0"/>
              </a:spcAft>
              <a:buClr>
                <a:schemeClr val="dk1"/>
              </a:buClr>
              <a:buSzPts val="1800"/>
              <a:buChar char="•"/>
              <a:defRPr/>
            </a:lvl4pPr>
            <a:lvl5pPr marL="2520951" lvl="4" indent="-378143" algn="l">
              <a:lnSpc>
                <a:spcPct val="90000"/>
              </a:lnSpc>
              <a:spcBef>
                <a:spcPts val="552"/>
              </a:spcBef>
              <a:spcAft>
                <a:spcPts val="0"/>
              </a:spcAft>
              <a:buClr>
                <a:schemeClr val="dk1"/>
              </a:buClr>
              <a:buSzPts val="1800"/>
              <a:buChar char="•"/>
              <a:defRPr/>
            </a:lvl5pPr>
            <a:lvl6pPr marL="3025140" lvl="5" indent="-378143" algn="l">
              <a:lnSpc>
                <a:spcPct val="90000"/>
              </a:lnSpc>
              <a:spcBef>
                <a:spcPts val="552"/>
              </a:spcBef>
              <a:spcAft>
                <a:spcPts val="0"/>
              </a:spcAft>
              <a:buClr>
                <a:schemeClr val="dk1"/>
              </a:buClr>
              <a:buSzPts val="1800"/>
              <a:buChar char="•"/>
              <a:defRPr/>
            </a:lvl6pPr>
            <a:lvl7pPr marL="3529330" lvl="6" indent="-378143" algn="l">
              <a:lnSpc>
                <a:spcPct val="90000"/>
              </a:lnSpc>
              <a:spcBef>
                <a:spcPts val="552"/>
              </a:spcBef>
              <a:spcAft>
                <a:spcPts val="0"/>
              </a:spcAft>
              <a:buClr>
                <a:schemeClr val="dk1"/>
              </a:buClr>
              <a:buSzPts val="1800"/>
              <a:buChar char="•"/>
              <a:defRPr/>
            </a:lvl7pPr>
            <a:lvl8pPr marL="4033520" lvl="7" indent="-378143" algn="l">
              <a:lnSpc>
                <a:spcPct val="90000"/>
              </a:lnSpc>
              <a:spcBef>
                <a:spcPts val="552"/>
              </a:spcBef>
              <a:spcAft>
                <a:spcPts val="0"/>
              </a:spcAft>
              <a:buClr>
                <a:schemeClr val="dk1"/>
              </a:buClr>
              <a:buSzPts val="1800"/>
              <a:buChar char="•"/>
              <a:defRPr/>
            </a:lvl8pPr>
            <a:lvl9pPr marL="4537710" lvl="8" indent="-378143" algn="l">
              <a:lnSpc>
                <a:spcPct val="90000"/>
              </a:lnSpc>
              <a:spcBef>
                <a:spcPts val="552"/>
              </a:spcBef>
              <a:spcAft>
                <a:spcPts val="0"/>
              </a:spcAft>
              <a:buClr>
                <a:schemeClr val="dk1"/>
              </a:buClr>
              <a:buSzPts val="1800"/>
              <a:buChar char="•"/>
              <a:defRPr/>
            </a:lvl9pPr>
          </a:lstStyle>
          <a:p>
            <a:endParaRPr/>
          </a:p>
        </p:txBody>
      </p:sp>
      <p:sp>
        <p:nvSpPr>
          <p:cNvPr id="78" name="Google Shape;78;p38"/>
          <p:cNvSpPr txBox="1">
            <a:spLocks noGrp="1"/>
          </p:cNvSpPr>
          <p:nvPr>
            <p:ph type="dt" idx="10"/>
          </p:nvPr>
        </p:nvSpPr>
        <p:spPr>
          <a:xfrm>
            <a:off x="924312" y="7009642"/>
            <a:ext cx="3025021" cy="4026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9" name="Google Shape;79;p38"/>
          <p:cNvSpPr txBox="1">
            <a:spLocks noGrp="1"/>
          </p:cNvSpPr>
          <p:nvPr>
            <p:ph type="ftr" idx="11"/>
          </p:nvPr>
        </p:nvSpPr>
        <p:spPr>
          <a:xfrm>
            <a:off x="4453504" y="7009642"/>
            <a:ext cx="4537532" cy="40262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0" name="Google Shape;80;p38"/>
          <p:cNvSpPr txBox="1">
            <a:spLocks noGrp="1"/>
          </p:cNvSpPr>
          <p:nvPr>
            <p:ph type="sldNum" idx="12"/>
          </p:nvPr>
        </p:nvSpPr>
        <p:spPr>
          <a:xfrm>
            <a:off x="9495206" y="7009642"/>
            <a:ext cx="3025021" cy="40262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0"/>
            <a:fld id="{00000000-1234-1234-1234-123412341234}" type="slidenum">
              <a:rPr lang="en-GB" smtClean="0"/>
              <a:pPr rtl="0"/>
              <a:t>‹#›</a:t>
            </a:fld>
            <a:endParaRPr lang="en-GB" dirty="0"/>
          </a:p>
        </p:txBody>
      </p:sp>
    </p:spTree>
    <p:extLst>
      <p:ext uri="{BB962C8B-B14F-4D97-AF65-F5344CB8AC3E}">
        <p14:creationId xmlns:p14="http://schemas.microsoft.com/office/powerpoint/2010/main" val="2691158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39"/>
          <p:cNvSpPr txBox="1">
            <a:spLocks noGrp="1"/>
          </p:cNvSpPr>
          <p:nvPr>
            <p:ph type="title"/>
          </p:nvPr>
        </p:nvSpPr>
        <p:spPr>
          <a:xfrm rot="5400000">
            <a:off x="7866120" y="2157780"/>
            <a:ext cx="6409234" cy="289897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39"/>
          <p:cNvSpPr txBox="1">
            <a:spLocks noGrp="1"/>
          </p:cNvSpPr>
          <p:nvPr>
            <p:ph type="body" idx="1"/>
          </p:nvPr>
        </p:nvSpPr>
        <p:spPr>
          <a:xfrm rot="5400000">
            <a:off x="1984134" y="-657171"/>
            <a:ext cx="6409234" cy="8528879"/>
          </a:xfrm>
          <a:prstGeom prst="rect">
            <a:avLst/>
          </a:prstGeom>
          <a:noFill/>
          <a:ln>
            <a:noFill/>
          </a:ln>
        </p:spPr>
        <p:txBody>
          <a:bodyPr spcFirstLastPara="1" wrap="square" lIns="91425" tIns="45700" rIns="91425" bIns="45700" anchor="t" anchorCtr="0">
            <a:normAutofit/>
          </a:bodyPr>
          <a:lstStyle>
            <a:lvl1pPr marL="504190" lvl="0" indent="-378143" algn="l">
              <a:lnSpc>
                <a:spcPct val="90000"/>
              </a:lnSpc>
              <a:spcBef>
                <a:spcPts val="1103"/>
              </a:spcBef>
              <a:spcAft>
                <a:spcPts val="0"/>
              </a:spcAft>
              <a:buClr>
                <a:schemeClr val="dk1"/>
              </a:buClr>
              <a:buSzPts val="1800"/>
              <a:buChar char="•"/>
              <a:defRPr/>
            </a:lvl1pPr>
            <a:lvl2pPr marL="1008380" lvl="1" indent="-378143" algn="l">
              <a:lnSpc>
                <a:spcPct val="90000"/>
              </a:lnSpc>
              <a:spcBef>
                <a:spcPts val="552"/>
              </a:spcBef>
              <a:spcAft>
                <a:spcPts val="0"/>
              </a:spcAft>
              <a:buClr>
                <a:schemeClr val="dk1"/>
              </a:buClr>
              <a:buSzPts val="1800"/>
              <a:buChar char="•"/>
              <a:defRPr/>
            </a:lvl2pPr>
            <a:lvl3pPr marL="1512570" lvl="2" indent="-378143" algn="l">
              <a:lnSpc>
                <a:spcPct val="90000"/>
              </a:lnSpc>
              <a:spcBef>
                <a:spcPts val="552"/>
              </a:spcBef>
              <a:spcAft>
                <a:spcPts val="0"/>
              </a:spcAft>
              <a:buClr>
                <a:schemeClr val="dk1"/>
              </a:buClr>
              <a:buSzPts val="1800"/>
              <a:buChar char="•"/>
              <a:defRPr/>
            </a:lvl3pPr>
            <a:lvl4pPr marL="2016759" lvl="3" indent="-378143" algn="l">
              <a:lnSpc>
                <a:spcPct val="90000"/>
              </a:lnSpc>
              <a:spcBef>
                <a:spcPts val="552"/>
              </a:spcBef>
              <a:spcAft>
                <a:spcPts val="0"/>
              </a:spcAft>
              <a:buClr>
                <a:schemeClr val="dk1"/>
              </a:buClr>
              <a:buSzPts val="1800"/>
              <a:buChar char="•"/>
              <a:defRPr/>
            </a:lvl4pPr>
            <a:lvl5pPr marL="2520951" lvl="4" indent="-378143" algn="l">
              <a:lnSpc>
                <a:spcPct val="90000"/>
              </a:lnSpc>
              <a:spcBef>
                <a:spcPts val="552"/>
              </a:spcBef>
              <a:spcAft>
                <a:spcPts val="0"/>
              </a:spcAft>
              <a:buClr>
                <a:schemeClr val="dk1"/>
              </a:buClr>
              <a:buSzPts val="1800"/>
              <a:buChar char="•"/>
              <a:defRPr/>
            </a:lvl5pPr>
            <a:lvl6pPr marL="3025140" lvl="5" indent="-378143" algn="l">
              <a:lnSpc>
                <a:spcPct val="90000"/>
              </a:lnSpc>
              <a:spcBef>
                <a:spcPts val="552"/>
              </a:spcBef>
              <a:spcAft>
                <a:spcPts val="0"/>
              </a:spcAft>
              <a:buClr>
                <a:schemeClr val="dk1"/>
              </a:buClr>
              <a:buSzPts val="1800"/>
              <a:buChar char="•"/>
              <a:defRPr/>
            </a:lvl6pPr>
            <a:lvl7pPr marL="3529330" lvl="6" indent="-378143" algn="l">
              <a:lnSpc>
                <a:spcPct val="90000"/>
              </a:lnSpc>
              <a:spcBef>
                <a:spcPts val="552"/>
              </a:spcBef>
              <a:spcAft>
                <a:spcPts val="0"/>
              </a:spcAft>
              <a:buClr>
                <a:schemeClr val="dk1"/>
              </a:buClr>
              <a:buSzPts val="1800"/>
              <a:buChar char="•"/>
              <a:defRPr/>
            </a:lvl7pPr>
            <a:lvl8pPr marL="4033520" lvl="7" indent="-378143" algn="l">
              <a:lnSpc>
                <a:spcPct val="90000"/>
              </a:lnSpc>
              <a:spcBef>
                <a:spcPts val="552"/>
              </a:spcBef>
              <a:spcAft>
                <a:spcPts val="0"/>
              </a:spcAft>
              <a:buClr>
                <a:schemeClr val="dk1"/>
              </a:buClr>
              <a:buSzPts val="1800"/>
              <a:buChar char="•"/>
              <a:defRPr/>
            </a:lvl8pPr>
            <a:lvl9pPr marL="4537710" lvl="8" indent="-378143" algn="l">
              <a:lnSpc>
                <a:spcPct val="90000"/>
              </a:lnSpc>
              <a:spcBef>
                <a:spcPts val="552"/>
              </a:spcBef>
              <a:spcAft>
                <a:spcPts val="0"/>
              </a:spcAft>
              <a:buClr>
                <a:schemeClr val="dk1"/>
              </a:buClr>
              <a:buSzPts val="1800"/>
              <a:buChar char="•"/>
              <a:defRPr/>
            </a:lvl9pPr>
          </a:lstStyle>
          <a:p>
            <a:endParaRPr/>
          </a:p>
        </p:txBody>
      </p:sp>
      <p:sp>
        <p:nvSpPr>
          <p:cNvPr id="84" name="Google Shape;84;p39"/>
          <p:cNvSpPr txBox="1">
            <a:spLocks noGrp="1"/>
          </p:cNvSpPr>
          <p:nvPr>
            <p:ph type="dt" idx="10"/>
          </p:nvPr>
        </p:nvSpPr>
        <p:spPr>
          <a:xfrm>
            <a:off x="924312" y="7009642"/>
            <a:ext cx="3025021" cy="4026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5" name="Google Shape;85;p39"/>
          <p:cNvSpPr txBox="1">
            <a:spLocks noGrp="1"/>
          </p:cNvSpPr>
          <p:nvPr>
            <p:ph type="ftr" idx="11"/>
          </p:nvPr>
        </p:nvSpPr>
        <p:spPr>
          <a:xfrm>
            <a:off x="4453504" y="7009642"/>
            <a:ext cx="4537532" cy="40262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6" name="Google Shape;86;p39"/>
          <p:cNvSpPr txBox="1">
            <a:spLocks noGrp="1"/>
          </p:cNvSpPr>
          <p:nvPr>
            <p:ph type="sldNum" idx="12"/>
          </p:nvPr>
        </p:nvSpPr>
        <p:spPr>
          <a:xfrm>
            <a:off x="9495206" y="7009642"/>
            <a:ext cx="3025021" cy="40262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0"/>
            <a:fld id="{00000000-1234-1234-1234-123412341234}" type="slidenum">
              <a:rPr lang="en-GB" smtClean="0"/>
              <a:pPr rtl="0"/>
              <a:t>‹#›</a:t>
            </a:fld>
            <a:endParaRPr lang="en-GB" dirty="0"/>
          </a:p>
        </p:txBody>
      </p:sp>
    </p:spTree>
    <p:extLst>
      <p:ext uri="{BB962C8B-B14F-4D97-AF65-F5344CB8AC3E}">
        <p14:creationId xmlns:p14="http://schemas.microsoft.com/office/powerpoint/2010/main" val="2550059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3606959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76422" y="981274"/>
            <a:ext cx="11015847" cy="3968463"/>
          </a:xfrm>
        </p:spPr>
        <p:txBody>
          <a:bodyPr anchor="t">
            <a:normAutofit/>
          </a:bodyPr>
          <a:lstStyle>
            <a:lvl1pPr algn="l">
              <a:defRPr sz="5955"/>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76422" y="4949737"/>
            <a:ext cx="7710072" cy="1436670"/>
          </a:xfrm>
        </p:spPr>
        <p:txBody>
          <a:bodyPr anchor="b">
            <a:normAutofit/>
          </a:bodyPr>
          <a:lstStyle>
            <a:lvl1pPr marL="0" indent="0" algn="l">
              <a:buNone/>
              <a:defRPr sz="2205"/>
            </a:lvl1pPr>
            <a:lvl2pPr marL="504154" indent="0" algn="ctr">
              <a:buNone/>
              <a:defRPr sz="2205"/>
            </a:lvl2pPr>
            <a:lvl3pPr marL="1008309" indent="0" algn="ctr">
              <a:buNone/>
              <a:defRPr sz="1985"/>
            </a:lvl3pPr>
            <a:lvl4pPr marL="1512463" indent="0" algn="ctr">
              <a:buNone/>
              <a:defRPr sz="1764"/>
            </a:lvl4pPr>
            <a:lvl5pPr marL="2016618" indent="0" algn="ctr">
              <a:buNone/>
              <a:defRPr sz="1764"/>
            </a:lvl5pPr>
            <a:lvl6pPr marL="2520772" indent="0" algn="ctr">
              <a:buNone/>
              <a:defRPr sz="1764"/>
            </a:lvl6pPr>
            <a:lvl7pPr marL="3024927" indent="0" algn="ctr">
              <a:buNone/>
              <a:defRPr sz="1764"/>
            </a:lvl7pPr>
            <a:lvl8pPr marL="3529081" indent="0" algn="ctr">
              <a:buNone/>
              <a:defRPr sz="1764"/>
            </a:lvl8pPr>
            <a:lvl9pPr marL="4033236" indent="0" algn="ctr">
              <a:buNone/>
              <a:defRPr sz="1764"/>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7/9/2025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483180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7/9/2025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03472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88878" y="1885462"/>
            <a:ext cx="11724346" cy="3145935"/>
          </a:xfrm>
        </p:spPr>
        <p:txBody>
          <a:bodyPr anchor="b"/>
          <a:lstStyle>
            <a:lvl1pPr>
              <a:defRPr sz="6616"/>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88878" y="5061158"/>
            <a:ext cx="11724346" cy="1654373"/>
          </a:xfrm>
        </p:spPr>
        <p:txBody>
          <a:bodyPr/>
          <a:lstStyle>
            <a:lvl1pPr marL="0" indent="0">
              <a:buNone/>
              <a:defRPr sz="2646">
                <a:solidFill>
                  <a:schemeClr val="tx1">
                    <a:tint val="75000"/>
                  </a:schemeClr>
                </a:solidFill>
              </a:defRPr>
            </a:lvl1pPr>
            <a:lvl2pPr marL="504154" indent="0">
              <a:buNone/>
              <a:defRPr sz="2205">
                <a:solidFill>
                  <a:schemeClr val="tx1">
                    <a:tint val="75000"/>
                  </a:schemeClr>
                </a:solidFill>
              </a:defRPr>
            </a:lvl2pPr>
            <a:lvl3pPr marL="1008309" indent="0">
              <a:buNone/>
              <a:defRPr sz="1985">
                <a:solidFill>
                  <a:schemeClr val="tx1">
                    <a:tint val="75000"/>
                  </a:schemeClr>
                </a:solidFill>
              </a:defRPr>
            </a:lvl3pPr>
            <a:lvl4pPr marL="1512463" indent="0">
              <a:buNone/>
              <a:defRPr sz="1764">
                <a:solidFill>
                  <a:schemeClr val="tx1">
                    <a:tint val="75000"/>
                  </a:schemeClr>
                </a:solidFill>
              </a:defRPr>
            </a:lvl4pPr>
            <a:lvl5pPr marL="2016618" indent="0">
              <a:buNone/>
              <a:defRPr sz="1764">
                <a:solidFill>
                  <a:schemeClr val="tx1">
                    <a:tint val="75000"/>
                  </a:schemeClr>
                </a:solidFill>
              </a:defRPr>
            </a:lvl5pPr>
            <a:lvl6pPr marL="2520772" indent="0">
              <a:buNone/>
              <a:defRPr sz="1764">
                <a:solidFill>
                  <a:schemeClr val="tx1">
                    <a:tint val="75000"/>
                  </a:schemeClr>
                </a:solidFill>
              </a:defRPr>
            </a:lvl6pPr>
            <a:lvl7pPr marL="3024927" indent="0">
              <a:buNone/>
              <a:defRPr sz="1764">
                <a:solidFill>
                  <a:schemeClr val="tx1">
                    <a:tint val="75000"/>
                  </a:schemeClr>
                </a:solidFill>
              </a:defRPr>
            </a:lvl7pPr>
            <a:lvl8pPr marL="3529081" indent="0">
              <a:buNone/>
              <a:defRPr sz="1764">
                <a:solidFill>
                  <a:schemeClr val="tx1">
                    <a:tint val="75000"/>
                  </a:schemeClr>
                </a:solidFill>
              </a:defRPr>
            </a:lvl8pPr>
            <a:lvl9pPr marL="4033236" indent="0">
              <a:buNone/>
              <a:defRPr sz="1764">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7/9/2025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26498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72615" y="1008380"/>
            <a:ext cx="11789626" cy="144198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76422" y="2450364"/>
            <a:ext cx="5747540" cy="41242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816381" y="2450364"/>
            <a:ext cx="5747540" cy="41242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7/9/2025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335415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76421" y="1024643"/>
            <a:ext cx="11787499" cy="88051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76422" y="1937072"/>
            <a:ext cx="5747540" cy="724773"/>
          </a:xfrm>
        </p:spPr>
        <p:txBody>
          <a:bodyPr anchor="b">
            <a:normAutofit/>
          </a:bodyPr>
          <a:lstStyle>
            <a:lvl1pPr marL="0" indent="0">
              <a:buNone/>
              <a:defRPr sz="1764" b="1">
                <a:latin typeface="+mj-lt"/>
              </a:defRPr>
            </a:lvl1pPr>
            <a:lvl2pPr marL="504154" indent="0">
              <a:buNone/>
              <a:defRPr sz="2205" b="1"/>
            </a:lvl2pPr>
            <a:lvl3pPr marL="1008309" indent="0">
              <a:buNone/>
              <a:defRPr sz="1985" b="1"/>
            </a:lvl3pPr>
            <a:lvl4pPr marL="1512463" indent="0">
              <a:buNone/>
              <a:defRPr sz="1764" b="1"/>
            </a:lvl4pPr>
            <a:lvl5pPr marL="2016618" indent="0">
              <a:buNone/>
              <a:defRPr sz="1764" b="1"/>
            </a:lvl5pPr>
            <a:lvl6pPr marL="2520772" indent="0">
              <a:buNone/>
              <a:defRPr sz="1764" b="1"/>
            </a:lvl6pPr>
            <a:lvl7pPr marL="3024927" indent="0">
              <a:buNone/>
              <a:defRPr sz="1764" b="1"/>
            </a:lvl7pPr>
            <a:lvl8pPr marL="3529081" indent="0">
              <a:buNone/>
              <a:defRPr sz="1764" b="1"/>
            </a:lvl8pPr>
            <a:lvl9pPr marL="4033236" indent="0">
              <a:buNone/>
              <a:defRPr sz="1764"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76422" y="2693758"/>
            <a:ext cx="5747540" cy="3880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816381" y="1937072"/>
            <a:ext cx="5747540" cy="724773"/>
          </a:xfrm>
        </p:spPr>
        <p:txBody>
          <a:bodyPr anchor="b">
            <a:normAutofit/>
          </a:bodyPr>
          <a:lstStyle>
            <a:lvl1pPr marL="0" indent="0">
              <a:buNone/>
              <a:defRPr sz="1764" b="1">
                <a:latin typeface="+mj-lt"/>
              </a:defRPr>
            </a:lvl1pPr>
            <a:lvl2pPr marL="504154" indent="0">
              <a:buNone/>
              <a:defRPr sz="2205" b="1"/>
            </a:lvl2pPr>
            <a:lvl3pPr marL="1008309" indent="0">
              <a:buNone/>
              <a:defRPr sz="1985" b="1"/>
            </a:lvl3pPr>
            <a:lvl4pPr marL="1512463" indent="0">
              <a:buNone/>
              <a:defRPr sz="1764" b="1"/>
            </a:lvl4pPr>
            <a:lvl5pPr marL="2016618" indent="0">
              <a:buNone/>
              <a:defRPr sz="1764" b="1"/>
            </a:lvl5pPr>
            <a:lvl6pPr marL="2520772" indent="0">
              <a:buNone/>
              <a:defRPr sz="1764" b="1"/>
            </a:lvl6pPr>
            <a:lvl7pPr marL="3024927" indent="0">
              <a:buNone/>
              <a:defRPr sz="1764" b="1"/>
            </a:lvl7pPr>
            <a:lvl8pPr marL="3529081" indent="0">
              <a:buNone/>
              <a:defRPr sz="1764" b="1"/>
            </a:lvl8pPr>
            <a:lvl9pPr marL="4033236" indent="0">
              <a:buNone/>
              <a:defRPr sz="1764"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816381" y="2693758"/>
            <a:ext cx="5747540" cy="3880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7/9/2025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81002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64893" y="984007"/>
            <a:ext cx="12314749" cy="425629"/>
          </a:xfrm>
        </p:spPr>
        <p:txBody>
          <a:bodyPr lIns="0" tIns="0" rIns="0" bIns="0"/>
          <a:lstStyle>
            <a:lvl1pPr>
              <a:defRPr sz="2766" b="1" i="0">
                <a:solidFill>
                  <a:schemeClr val="tx1"/>
                </a:solidFill>
                <a:latin typeface="Source Sans 3"/>
                <a:cs typeface="Source Sans 3"/>
              </a:defRPr>
            </a:lvl1pPr>
          </a:lstStyle>
          <a:p>
            <a:endParaRPr/>
          </a:p>
        </p:txBody>
      </p:sp>
      <p:sp>
        <p:nvSpPr>
          <p:cNvPr id="3" name="Holder 3"/>
          <p:cNvSpPr>
            <a:spLocks noGrp="1"/>
          </p:cNvSpPr>
          <p:nvPr>
            <p:ph type="body" idx="1"/>
          </p:nvPr>
        </p:nvSpPr>
        <p:spPr>
          <a:xfrm>
            <a:off x="564894" y="1476768"/>
            <a:ext cx="12147986" cy="232243"/>
          </a:xfrm>
        </p:spPr>
        <p:txBody>
          <a:bodyPr lIns="0" tIns="0" rIns="0" bIns="0"/>
          <a:lstStyle>
            <a:lvl1pPr>
              <a:defRPr sz="1509" b="0" i="0">
                <a:solidFill>
                  <a:schemeClr val="tx1"/>
                </a:solidFill>
                <a:latin typeface="Source Sans 3"/>
                <a:cs typeface="Source Sans 3"/>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7/9/2025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660459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7/9/2025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4254965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76422" y="1179805"/>
            <a:ext cx="4514153" cy="1452067"/>
          </a:xfrm>
        </p:spPr>
        <p:txBody>
          <a:bodyPr anchor="b"/>
          <a:lstStyle>
            <a:lvl1pPr>
              <a:defRPr sz="3529"/>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715680" y="1179805"/>
            <a:ext cx="6806297" cy="5283631"/>
          </a:xfrm>
        </p:spPr>
        <p:txBody>
          <a:bodyPr/>
          <a:lstStyle>
            <a:lvl1pPr>
              <a:defRPr sz="3529"/>
            </a:lvl1pPr>
            <a:lvl2pPr>
              <a:defRPr sz="3088"/>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76422" y="2813380"/>
            <a:ext cx="4514153" cy="3660419"/>
          </a:xfrm>
        </p:spPr>
        <p:txBody>
          <a:bodyPr/>
          <a:lstStyle>
            <a:lvl1pPr marL="0" indent="0">
              <a:buNone/>
              <a:defRPr sz="1764"/>
            </a:lvl1pPr>
            <a:lvl2pPr marL="504154" indent="0">
              <a:buNone/>
              <a:defRPr sz="1544"/>
            </a:lvl2pPr>
            <a:lvl3pPr marL="1008309" indent="0">
              <a:buNone/>
              <a:defRPr sz="1323"/>
            </a:lvl3pPr>
            <a:lvl4pPr marL="1512463" indent="0">
              <a:buNone/>
              <a:defRPr sz="1103"/>
            </a:lvl4pPr>
            <a:lvl5pPr marL="2016618" indent="0">
              <a:buNone/>
              <a:defRPr sz="1103"/>
            </a:lvl5pPr>
            <a:lvl6pPr marL="2520772" indent="0">
              <a:buNone/>
              <a:defRPr sz="1103"/>
            </a:lvl6pPr>
            <a:lvl7pPr marL="3024927" indent="0">
              <a:buNone/>
              <a:defRPr sz="1103"/>
            </a:lvl7pPr>
            <a:lvl8pPr marL="3529081" indent="0">
              <a:buNone/>
              <a:defRPr sz="1103"/>
            </a:lvl8pPr>
            <a:lvl9pPr marL="4033236" indent="0">
              <a:buNone/>
              <a:defRPr sz="1103"/>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7/9/2025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728320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76422" y="1176444"/>
            <a:ext cx="4524995" cy="1452935"/>
          </a:xfrm>
        </p:spPr>
        <p:txBody>
          <a:bodyPr anchor="b"/>
          <a:lstStyle>
            <a:lvl1pPr>
              <a:defRPr sz="3529"/>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715680" y="1176444"/>
            <a:ext cx="6806297" cy="5286992"/>
          </a:xfrm>
        </p:spPr>
        <p:txBody>
          <a:bodyPr/>
          <a:lstStyle>
            <a:lvl1pPr marL="0" indent="0">
              <a:buNone/>
              <a:defRPr sz="3529"/>
            </a:lvl1pPr>
            <a:lvl2pPr marL="504154" indent="0">
              <a:buNone/>
              <a:defRPr sz="3088"/>
            </a:lvl2pPr>
            <a:lvl3pPr marL="1008309" indent="0">
              <a:buNone/>
              <a:defRPr sz="2646"/>
            </a:lvl3pPr>
            <a:lvl4pPr marL="1512463" indent="0">
              <a:buNone/>
              <a:defRPr sz="2205"/>
            </a:lvl4pPr>
            <a:lvl5pPr marL="2016618" indent="0">
              <a:buNone/>
              <a:defRPr sz="2205"/>
            </a:lvl5pPr>
            <a:lvl6pPr marL="2520772" indent="0">
              <a:buNone/>
              <a:defRPr sz="2205"/>
            </a:lvl6pPr>
            <a:lvl7pPr marL="3024927" indent="0">
              <a:buNone/>
              <a:defRPr sz="2205"/>
            </a:lvl7pPr>
            <a:lvl8pPr marL="3529081" indent="0">
              <a:buNone/>
              <a:defRPr sz="2205"/>
            </a:lvl8pPr>
            <a:lvl9pPr marL="4033236" indent="0">
              <a:buNone/>
              <a:defRPr sz="2205"/>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76422" y="2815061"/>
            <a:ext cx="4524995" cy="3657129"/>
          </a:xfrm>
        </p:spPr>
        <p:txBody>
          <a:bodyPr/>
          <a:lstStyle>
            <a:lvl1pPr marL="0" indent="0">
              <a:buNone/>
              <a:defRPr sz="1764"/>
            </a:lvl1pPr>
            <a:lvl2pPr marL="504154" indent="0">
              <a:buNone/>
              <a:defRPr sz="1544"/>
            </a:lvl2pPr>
            <a:lvl3pPr marL="1008309" indent="0">
              <a:buNone/>
              <a:defRPr sz="1323"/>
            </a:lvl3pPr>
            <a:lvl4pPr marL="1512463" indent="0">
              <a:buNone/>
              <a:defRPr sz="1103"/>
            </a:lvl4pPr>
            <a:lvl5pPr marL="2016618" indent="0">
              <a:buNone/>
              <a:defRPr sz="1103"/>
            </a:lvl5pPr>
            <a:lvl6pPr marL="2520772" indent="0">
              <a:buNone/>
              <a:defRPr sz="1103"/>
            </a:lvl6pPr>
            <a:lvl7pPr marL="3024927" indent="0">
              <a:buNone/>
              <a:defRPr sz="1103"/>
            </a:lvl7pPr>
            <a:lvl8pPr marL="3529081" indent="0">
              <a:buNone/>
              <a:defRPr sz="1103"/>
            </a:lvl8pPr>
            <a:lvl9pPr marL="4033236" indent="0">
              <a:buNone/>
              <a:defRPr sz="1103"/>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7/9/2025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3148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7/9/2025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886037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10191827" y="1100543"/>
            <a:ext cx="2590371" cy="5497299"/>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47923" y="1100542"/>
            <a:ext cx="9343904" cy="5497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7/9/2025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81773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287AF-C217-4670-B90A-AEDF99FC5401}"/>
              </a:ext>
            </a:extLst>
          </p:cNvPr>
          <p:cNvSpPr>
            <a:spLocks noGrp="1"/>
          </p:cNvSpPr>
          <p:nvPr>
            <p:ph type="ctrTitle"/>
          </p:nvPr>
        </p:nvSpPr>
        <p:spPr>
          <a:xfrm>
            <a:off x="1680567" y="1237717"/>
            <a:ext cx="10083404" cy="2632992"/>
          </a:xfrm>
        </p:spPr>
        <p:txBody>
          <a:bodyPr anchor="b"/>
          <a:lstStyle>
            <a:lvl1pPr algn="ctr">
              <a:defRPr sz="6616"/>
            </a:lvl1pPr>
          </a:lstStyle>
          <a:p>
            <a:r>
              <a:rPr lang="en-US"/>
              <a:t>Click to edit Master title style</a:t>
            </a:r>
            <a:endParaRPr lang="en-GB"/>
          </a:p>
        </p:txBody>
      </p:sp>
      <p:sp>
        <p:nvSpPr>
          <p:cNvPr id="3" name="Subtitle 2">
            <a:extLst>
              <a:ext uri="{FF2B5EF4-FFF2-40B4-BE49-F238E27FC236}">
                <a16:creationId xmlns:a16="http://schemas.microsoft.com/office/drawing/2014/main" id="{1E4D1DE3-B50F-4C3B-996A-D189D6FFF98E}"/>
              </a:ext>
            </a:extLst>
          </p:cNvPr>
          <p:cNvSpPr>
            <a:spLocks noGrp="1"/>
          </p:cNvSpPr>
          <p:nvPr>
            <p:ph type="subTitle" idx="1"/>
          </p:nvPr>
        </p:nvSpPr>
        <p:spPr>
          <a:xfrm>
            <a:off x="1680567" y="3972247"/>
            <a:ext cx="10083404" cy="1825938"/>
          </a:xfrm>
        </p:spPr>
        <p:txBody>
          <a:bodyPr/>
          <a:lstStyle>
            <a:lvl1pPr marL="0" indent="0" algn="ctr">
              <a:buNone/>
              <a:defRPr sz="2646"/>
            </a:lvl1pPr>
            <a:lvl2pPr marL="504154" indent="0" algn="ctr">
              <a:buNone/>
              <a:defRPr sz="2205"/>
            </a:lvl2pPr>
            <a:lvl3pPr marL="1008309" indent="0" algn="ctr">
              <a:buNone/>
              <a:defRPr sz="1985"/>
            </a:lvl3pPr>
            <a:lvl4pPr marL="1512463" indent="0" algn="ctr">
              <a:buNone/>
              <a:defRPr sz="1764"/>
            </a:lvl4pPr>
            <a:lvl5pPr marL="2016618" indent="0" algn="ctr">
              <a:buNone/>
              <a:defRPr sz="1764"/>
            </a:lvl5pPr>
            <a:lvl6pPr marL="2520772" indent="0" algn="ctr">
              <a:buNone/>
              <a:defRPr sz="1764"/>
            </a:lvl6pPr>
            <a:lvl7pPr marL="3024927" indent="0" algn="ctr">
              <a:buNone/>
              <a:defRPr sz="1764"/>
            </a:lvl7pPr>
            <a:lvl8pPr marL="3529081" indent="0" algn="ctr">
              <a:buNone/>
              <a:defRPr sz="1764"/>
            </a:lvl8pPr>
            <a:lvl9pPr marL="4033236" indent="0" algn="ctr">
              <a:buNone/>
              <a:defRPr sz="1764"/>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1342BF9-96B8-4F92-BBE0-F1DFE7EE7504}"/>
              </a:ext>
            </a:extLst>
          </p:cNvPr>
          <p:cNvSpPr>
            <a:spLocks noGrp="1"/>
          </p:cNvSpPr>
          <p:nvPr>
            <p:ph type="dt" sz="half" idx="10"/>
          </p:nvPr>
        </p:nvSpPr>
        <p:spPr/>
        <p:txBody>
          <a:bodyPr/>
          <a:lstStyle/>
          <a:p>
            <a:fld id="{7C0F6242-0A08-40E0-A1E3-0F9494E8EF4F}" type="datetimeFigureOut">
              <a:rPr lang="en-GB" smtClean="0"/>
              <a:t>09/07/2025</a:t>
            </a:fld>
            <a:endParaRPr lang="en-GB"/>
          </a:p>
        </p:txBody>
      </p:sp>
      <p:sp>
        <p:nvSpPr>
          <p:cNvPr id="5" name="Footer Placeholder 4">
            <a:extLst>
              <a:ext uri="{FF2B5EF4-FFF2-40B4-BE49-F238E27FC236}">
                <a16:creationId xmlns:a16="http://schemas.microsoft.com/office/drawing/2014/main" id="{304D7D0F-96E6-490A-AAFF-B17A3F8327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31E9C2-0E22-4602-A713-C20FBDE740A0}"/>
              </a:ext>
            </a:extLst>
          </p:cNvPr>
          <p:cNvSpPr>
            <a:spLocks noGrp="1"/>
          </p:cNvSpPr>
          <p:nvPr>
            <p:ph type="sldNum" sz="quarter" idx="12"/>
          </p:nvPr>
        </p:nvSpPr>
        <p:spPr/>
        <p:txBody>
          <a:bodyPr/>
          <a:lstStyle/>
          <a:p>
            <a:fld id="{615908F3-2D3E-459E-B691-30B42DA8EE90}" type="slidenum">
              <a:rPr lang="en-GB" smtClean="0"/>
              <a:t>‹#›</a:t>
            </a:fld>
            <a:endParaRPr lang="en-GB"/>
          </a:p>
        </p:txBody>
      </p:sp>
    </p:spTree>
    <p:extLst>
      <p:ext uri="{BB962C8B-B14F-4D97-AF65-F5344CB8AC3E}">
        <p14:creationId xmlns:p14="http://schemas.microsoft.com/office/powerpoint/2010/main" val="38295502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FAAAD-B9C8-4961-A49A-134A760924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F6829C-B547-4DBA-BCF2-02B1386E4D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0FD4B3-D286-4FAD-B34C-8F9823ABCC6D}"/>
              </a:ext>
            </a:extLst>
          </p:cNvPr>
          <p:cNvSpPr>
            <a:spLocks noGrp="1"/>
          </p:cNvSpPr>
          <p:nvPr>
            <p:ph type="dt" sz="half" idx="10"/>
          </p:nvPr>
        </p:nvSpPr>
        <p:spPr/>
        <p:txBody>
          <a:bodyPr/>
          <a:lstStyle/>
          <a:p>
            <a:fld id="{7C0F6242-0A08-40E0-A1E3-0F9494E8EF4F}" type="datetimeFigureOut">
              <a:rPr lang="en-GB" smtClean="0"/>
              <a:t>09/07/2025</a:t>
            </a:fld>
            <a:endParaRPr lang="en-GB"/>
          </a:p>
        </p:txBody>
      </p:sp>
      <p:sp>
        <p:nvSpPr>
          <p:cNvPr id="5" name="Footer Placeholder 4">
            <a:extLst>
              <a:ext uri="{FF2B5EF4-FFF2-40B4-BE49-F238E27FC236}">
                <a16:creationId xmlns:a16="http://schemas.microsoft.com/office/drawing/2014/main" id="{B205D681-C044-4BE6-BF33-348AA5D7C6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341C9A-2286-4F39-AB1F-EE1475D5C10B}"/>
              </a:ext>
            </a:extLst>
          </p:cNvPr>
          <p:cNvSpPr>
            <a:spLocks noGrp="1"/>
          </p:cNvSpPr>
          <p:nvPr>
            <p:ph type="sldNum" sz="quarter" idx="12"/>
          </p:nvPr>
        </p:nvSpPr>
        <p:spPr/>
        <p:txBody>
          <a:bodyPr/>
          <a:lstStyle/>
          <a:p>
            <a:fld id="{615908F3-2D3E-459E-B691-30B42DA8EE90}" type="slidenum">
              <a:rPr lang="en-GB" smtClean="0"/>
              <a:t>‹#›</a:t>
            </a:fld>
            <a:endParaRPr lang="en-GB"/>
          </a:p>
        </p:txBody>
      </p:sp>
    </p:spTree>
    <p:extLst>
      <p:ext uri="{BB962C8B-B14F-4D97-AF65-F5344CB8AC3E}">
        <p14:creationId xmlns:p14="http://schemas.microsoft.com/office/powerpoint/2010/main" val="4138030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AF484-757C-48D5-9C7E-F89195348225}"/>
              </a:ext>
            </a:extLst>
          </p:cNvPr>
          <p:cNvSpPr>
            <a:spLocks noGrp="1"/>
          </p:cNvSpPr>
          <p:nvPr>
            <p:ph type="title"/>
          </p:nvPr>
        </p:nvSpPr>
        <p:spPr>
          <a:xfrm>
            <a:off x="917310" y="1885462"/>
            <a:ext cx="11595914" cy="3145935"/>
          </a:xfrm>
        </p:spPr>
        <p:txBody>
          <a:bodyPr anchor="b"/>
          <a:lstStyle>
            <a:lvl1pPr>
              <a:defRPr sz="6616"/>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D87B550-CB70-493D-A524-75CA5F9CE5C4}"/>
              </a:ext>
            </a:extLst>
          </p:cNvPr>
          <p:cNvSpPr>
            <a:spLocks noGrp="1"/>
          </p:cNvSpPr>
          <p:nvPr>
            <p:ph type="body" idx="1"/>
          </p:nvPr>
        </p:nvSpPr>
        <p:spPr>
          <a:xfrm>
            <a:off x="917310" y="5061158"/>
            <a:ext cx="11595914" cy="1654373"/>
          </a:xfrm>
        </p:spPr>
        <p:txBody>
          <a:bodyPr/>
          <a:lstStyle>
            <a:lvl1pPr marL="0" indent="0">
              <a:buNone/>
              <a:defRPr sz="2646">
                <a:solidFill>
                  <a:schemeClr val="tx1">
                    <a:tint val="75000"/>
                  </a:schemeClr>
                </a:solidFill>
              </a:defRPr>
            </a:lvl1pPr>
            <a:lvl2pPr marL="504154" indent="0">
              <a:buNone/>
              <a:defRPr sz="2205">
                <a:solidFill>
                  <a:schemeClr val="tx1">
                    <a:tint val="75000"/>
                  </a:schemeClr>
                </a:solidFill>
              </a:defRPr>
            </a:lvl2pPr>
            <a:lvl3pPr marL="1008309" indent="0">
              <a:buNone/>
              <a:defRPr sz="1985">
                <a:solidFill>
                  <a:schemeClr val="tx1">
                    <a:tint val="75000"/>
                  </a:schemeClr>
                </a:solidFill>
              </a:defRPr>
            </a:lvl3pPr>
            <a:lvl4pPr marL="1512463" indent="0">
              <a:buNone/>
              <a:defRPr sz="1764">
                <a:solidFill>
                  <a:schemeClr val="tx1">
                    <a:tint val="75000"/>
                  </a:schemeClr>
                </a:solidFill>
              </a:defRPr>
            </a:lvl4pPr>
            <a:lvl5pPr marL="2016618" indent="0">
              <a:buNone/>
              <a:defRPr sz="1764">
                <a:solidFill>
                  <a:schemeClr val="tx1">
                    <a:tint val="75000"/>
                  </a:schemeClr>
                </a:solidFill>
              </a:defRPr>
            </a:lvl5pPr>
            <a:lvl6pPr marL="2520772" indent="0">
              <a:buNone/>
              <a:defRPr sz="1764">
                <a:solidFill>
                  <a:schemeClr val="tx1">
                    <a:tint val="75000"/>
                  </a:schemeClr>
                </a:solidFill>
              </a:defRPr>
            </a:lvl6pPr>
            <a:lvl7pPr marL="3024927" indent="0">
              <a:buNone/>
              <a:defRPr sz="1764">
                <a:solidFill>
                  <a:schemeClr val="tx1">
                    <a:tint val="75000"/>
                  </a:schemeClr>
                </a:solidFill>
              </a:defRPr>
            </a:lvl7pPr>
            <a:lvl8pPr marL="3529081" indent="0">
              <a:buNone/>
              <a:defRPr sz="1764">
                <a:solidFill>
                  <a:schemeClr val="tx1">
                    <a:tint val="75000"/>
                  </a:schemeClr>
                </a:solidFill>
              </a:defRPr>
            </a:lvl8pPr>
            <a:lvl9pPr marL="4033236" indent="0">
              <a:buNone/>
              <a:defRPr sz="1764">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5F7A23-8CBA-4E10-B61F-5CA9AA2E1615}"/>
              </a:ext>
            </a:extLst>
          </p:cNvPr>
          <p:cNvSpPr>
            <a:spLocks noGrp="1"/>
          </p:cNvSpPr>
          <p:nvPr>
            <p:ph type="dt" sz="half" idx="10"/>
          </p:nvPr>
        </p:nvSpPr>
        <p:spPr/>
        <p:txBody>
          <a:bodyPr/>
          <a:lstStyle/>
          <a:p>
            <a:fld id="{7C0F6242-0A08-40E0-A1E3-0F9494E8EF4F}" type="datetimeFigureOut">
              <a:rPr lang="en-GB" smtClean="0"/>
              <a:t>09/07/2025</a:t>
            </a:fld>
            <a:endParaRPr lang="en-GB"/>
          </a:p>
        </p:txBody>
      </p:sp>
      <p:sp>
        <p:nvSpPr>
          <p:cNvPr id="5" name="Footer Placeholder 4">
            <a:extLst>
              <a:ext uri="{FF2B5EF4-FFF2-40B4-BE49-F238E27FC236}">
                <a16:creationId xmlns:a16="http://schemas.microsoft.com/office/drawing/2014/main" id="{CE1E61B2-78B6-4292-833C-7222963427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7EC84D-18F8-4F3E-A1EC-E83972EC45CE}"/>
              </a:ext>
            </a:extLst>
          </p:cNvPr>
          <p:cNvSpPr>
            <a:spLocks noGrp="1"/>
          </p:cNvSpPr>
          <p:nvPr>
            <p:ph type="sldNum" sz="quarter" idx="12"/>
          </p:nvPr>
        </p:nvSpPr>
        <p:spPr/>
        <p:txBody>
          <a:bodyPr/>
          <a:lstStyle/>
          <a:p>
            <a:fld id="{615908F3-2D3E-459E-B691-30B42DA8EE90}" type="slidenum">
              <a:rPr lang="en-GB" smtClean="0"/>
              <a:t>‹#›</a:t>
            </a:fld>
            <a:endParaRPr lang="en-GB"/>
          </a:p>
        </p:txBody>
      </p:sp>
    </p:spTree>
    <p:extLst>
      <p:ext uri="{BB962C8B-B14F-4D97-AF65-F5344CB8AC3E}">
        <p14:creationId xmlns:p14="http://schemas.microsoft.com/office/powerpoint/2010/main" val="2481580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B4B89-8375-441D-B6D7-39D0352F60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3D6E68-D8E5-484C-933F-BFD80467F139}"/>
              </a:ext>
            </a:extLst>
          </p:cNvPr>
          <p:cNvSpPr>
            <a:spLocks noGrp="1"/>
          </p:cNvSpPr>
          <p:nvPr>
            <p:ph sz="half" idx="1"/>
          </p:nvPr>
        </p:nvSpPr>
        <p:spPr>
          <a:xfrm>
            <a:off x="924312" y="2013259"/>
            <a:ext cx="5713929" cy="4798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C723721-1123-402F-B99B-9C50CF1526EA}"/>
              </a:ext>
            </a:extLst>
          </p:cNvPr>
          <p:cNvSpPr>
            <a:spLocks noGrp="1"/>
          </p:cNvSpPr>
          <p:nvPr>
            <p:ph sz="half" idx="2"/>
          </p:nvPr>
        </p:nvSpPr>
        <p:spPr>
          <a:xfrm>
            <a:off x="6806297" y="2013259"/>
            <a:ext cx="5713929" cy="4798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1790BC-3A0E-4A0B-81C3-6545BF9148FB}"/>
              </a:ext>
            </a:extLst>
          </p:cNvPr>
          <p:cNvSpPr>
            <a:spLocks noGrp="1"/>
          </p:cNvSpPr>
          <p:nvPr>
            <p:ph type="dt" sz="half" idx="10"/>
          </p:nvPr>
        </p:nvSpPr>
        <p:spPr/>
        <p:txBody>
          <a:bodyPr/>
          <a:lstStyle/>
          <a:p>
            <a:fld id="{7C0F6242-0A08-40E0-A1E3-0F9494E8EF4F}" type="datetimeFigureOut">
              <a:rPr lang="en-GB" smtClean="0"/>
              <a:t>09/07/2025</a:t>
            </a:fld>
            <a:endParaRPr lang="en-GB"/>
          </a:p>
        </p:txBody>
      </p:sp>
      <p:sp>
        <p:nvSpPr>
          <p:cNvPr id="6" name="Footer Placeholder 5">
            <a:extLst>
              <a:ext uri="{FF2B5EF4-FFF2-40B4-BE49-F238E27FC236}">
                <a16:creationId xmlns:a16="http://schemas.microsoft.com/office/drawing/2014/main" id="{E1F1C08F-0BD4-4D69-AD9B-E719E0D033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280114-21D2-47F6-9A50-2558AC5DEEFA}"/>
              </a:ext>
            </a:extLst>
          </p:cNvPr>
          <p:cNvSpPr>
            <a:spLocks noGrp="1"/>
          </p:cNvSpPr>
          <p:nvPr>
            <p:ph type="sldNum" sz="quarter" idx="12"/>
          </p:nvPr>
        </p:nvSpPr>
        <p:spPr/>
        <p:txBody>
          <a:bodyPr/>
          <a:lstStyle/>
          <a:p>
            <a:fld id="{615908F3-2D3E-459E-B691-30B42DA8EE90}" type="slidenum">
              <a:rPr lang="en-GB" smtClean="0"/>
              <a:t>‹#›</a:t>
            </a:fld>
            <a:endParaRPr lang="en-GB"/>
          </a:p>
        </p:txBody>
      </p:sp>
    </p:spTree>
    <p:extLst>
      <p:ext uri="{BB962C8B-B14F-4D97-AF65-F5344CB8AC3E}">
        <p14:creationId xmlns:p14="http://schemas.microsoft.com/office/powerpoint/2010/main" val="3900864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64893" y="984007"/>
            <a:ext cx="12314749" cy="425629"/>
          </a:xfrm>
        </p:spPr>
        <p:txBody>
          <a:bodyPr lIns="0" tIns="0" rIns="0" bIns="0"/>
          <a:lstStyle>
            <a:lvl1pPr>
              <a:defRPr sz="2766" b="1" i="0">
                <a:solidFill>
                  <a:schemeClr val="tx1"/>
                </a:solidFill>
                <a:latin typeface="Source Sans 3"/>
                <a:cs typeface="Source Sans 3"/>
              </a:defRPr>
            </a:lvl1pPr>
          </a:lstStyle>
          <a:p>
            <a:endParaRPr/>
          </a:p>
        </p:txBody>
      </p:sp>
      <p:sp>
        <p:nvSpPr>
          <p:cNvPr id="3" name="Holder 3"/>
          <p:cNvSpPr>
            <a:spLocks noGrp="1"/>
          </p:cNvSpPr>
          <p:nvPr>
            <p:ph sz="half" idx="2"/>
          </p:nvPr>
        </p:nvSpPr>
        <p:spPr>
          <a:xfrm>
            <a:off x="672228" y="1739456"/>
            <a:ext cx="5848374" cy="18466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923938" y="1739456"/>
            <a:ext cx="5848374" cy="18466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FDDAD-D698-488B-B5F8-CBC5F1F1625F}"/>
              </a:ext>
            </a:extLst>
          </p:cNvPr>
          <p:cNvSpPr>
            <a:spLocks noGrp="1"/>
          </p:cNvSpPr>
          <p:nvPr>
            <p:ph type="title"/>
          </p:nvPr>
        </p:nvSpPr>
        <p:spPr>
          <a:xfrm>
            <a:off x="926063" y="402652"/>
            <a:ext cx="11595914" cy="1461801"/>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A62C2E6-FC9C-4E0D-AF61-77ED08E7C3A1}"/>
              </a:ext>
            </a:extLst>
          </p:cNvPr>
          <p:cNvSpPr>
            <a:spLocks noGrp="1"/>
          </p:cNvSpPr>
          <p:nvPr>
            <p:ph type="body" idx="1"/>
          </p:nvPr>
        </p:nvSpPr>
        <p:spPr>
          <a:xfrm>
            <a:off x="926064" y="1853949"/>
            <a:ext cx="5687669" cy="908592"/>
          </a:xfrm>
        </p:spPr>
        <p:txBody>
          <a:bodyPr anchor="b"/>
          <a:lstStyle>
            <a:lvl1pPr marL="0" indent="0">
              <a:buNone/>
              <a:defRPr sz="2646" b="1"/>
            </a:lvl1pPr>
            <a:lvl2pPr marL="504154" indent="0">
              <a:buNone/>
              <a:defRPr sz="2205" b="1"/>
            </a:lvl2pPr>
            <a:lvl3pPr marL="1008309" indent="0">
              <a:buNone/>
              <a:defRPr sz="1985" b="1"/>
            </a:lvl3pPr>
            <a:lvl4pPr marL="1512463" indent="0">
              <a:buNone/>
              <a:defRPr sz="1764" b="1"/>
            </a:lvl4pPr>
            <a:lvl5pPr marL="2016618" indent="0">
              <a:buNone/>
              <a:defRPr sz="1764" b="1"/>
            </a:lvl5pPr>
            <a:lvl6pPr marL="2520772" indent="0">
              <a:buNone/>
              <a:defRPr sz="1764" b="1"/>
            </a:lvl6pPr>
            <a:lvl7pPr marL="3024927" indent="0">
              <a:buNone/>
              <a:defRPr sz="1764" b="1"/>
            </a:lvl7pPr>
            <a:lvl8pPr marL="3529081" indent="0">
              <a:buNone/>
              <a:defRPr sz="1764" b="1"/>
            </a:lvl8pPr>
            <a:lvl9pPr marL="4033236" indent="0">
              <a:buNone/>
              <a:defRPr sz="1764" b="1"/>
            </a:lvl9pPr>
          </a:lstStyle>
          <a:p>
            <a:pPr lvl="0"/>
            <a:r>
              <a:rPr lang="en-US"/>
              <a:t>Click to edit Master text styles</a:t>
            </a:r>
          </a:p>
        </p:txBody>
      </p:sp>
      <p:sp>
        <p:nvSpPr>
          <p:cNvPr id="4" name="Content Placeholder 3">
            <a:extLst>
              <a:ext uri="{FF2B5EF4-FFF2-40B4-BE49-F238E27FC236}">
                <a16:creationId xmlns:a16="http://schemas.microsoft.com/office/drawing/2014/main" id="{4B4D40C1-40A5-4F95-B09D-92F40CD64F06}"/>
              </a:ext>
            </a:extLst>
          </p:cNvPr>
          <p:cNvSpPr>
            <a:spLocks noGrp="1"/>
          </p:cNvSpPr>
          <p:nvPr>
            <p:ph sz="half" idx="2"/>
          </p:nvPr>
        </p:nvSpPr>
        <p:spPr>
          <a:xfrm>
            <a:off x="926064" y="2762541"/>
            <a:ext cx="5687669" cy="4063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B9FEA65-CEEE-4D6C-8ACF-2CFD57629B51}"/>
              </a:ext>
            </a:extLst>
          </p:cNvPr>
          <p:cNvSpPr>
            <a:spLocks noGrp="1"/>
          </p:cNvSpPr>
          <p:nvPr>
            <p:ph type="body" sz="quarter" idx="3"/>
          </p:nvPr>
        </p:nvSpPr>
        <p:spPr>
          <a:xfrm>
            <a:off x="6806297" y="1853949"/>
            <a:ext cx="5715680" cy="908592"/>
          </a:xfrm>
        </p:spPr>
        <p:txBody>
          <a:bodyPr anchor="b"/>
          <a:lstStyle>
            <a:lvl1pPr marL="0" indent="0">
              <a:buNone/>
              <a:defRPr sz="2646" b="1"/>
            </a:lvl1pPr>
            <a:lvl2pPr marL="504154" indent="0">
              <a:buNone/>
              <a:defRPr sz="2205" b="1"/>
            </a:lvl2pPr>
            <a:lvl3pPr marL="1008309" indent="0">
              <a:buNone/>
              <a:defRPr sz="1985" b="1"/>
            </a:lvl3pPr>
            <a:lvl4pPr marL="1512463" indent="0">
              <a:buNone/>
              <a:defRPr sz="1764" b="1"/>
            </a:lvl4pPr>
            <a:lvl5pPr marL="2016618" indent="0">
              <a:buNone/>
              <a:defRPr sz="1764" b="1"/>
            </a:lvl5pPr>
            <a:lvl6pPr marL="2520772" indent="0">
              <a:buNone/>
              <a:defRPr sz="1764" b="1"/>
            </a:lvl6pPr>
            <a:lvl7pPr marL="3024927" indent="0">
              <a:buNone/>
              <a:defRPr sz="1764" b="1"/>
            </a:lvl7pPr>
            <a:lvl8pPr marL="3529081" indent="0">
              <a:buNone/>
              <a:defRPr sz="1764" b="1"/>
            </a:lvl8pPr>
            <a:lvl9pPr marL="4033236" indent="0">
              <a:buNone/>
              <a:defRPr sz="1764" b="1"/>
            </a:lvl9pPr>
          </a:lstStyle>
          <a:p>
            <a:pPr lvl="0"/>
            <a:r>
              <a:rPr lang="en-US"/>
              <a:t>Click to edit Master text styles</a:t>
            </a:r>
          </a:p>
        </p:txBody>
      </p:sp>
      <p:sp>
        <p:nvSpPr>
          <p:cNvPr id="6" name="Content Placeholder 5">
            <a:extLst>
              <a:ext uri="{FF2B5EF4-FFF2-40B4-BE49-F238E27FC236}">
                <a16:creationId xmlns:a16="http://schemas.microsoft.com/office/drawing/2014/main" id="{02138AC8-99C3-47D3-BCB4-7F7C0D9A5915}"/>
              </a:ext>
            </a:extLst>
          </p:cNvPr>
          <p:cNvSpPr>
            <a:spLocks noGrp="1"/>
          </p:cNvSpPr>
          <p:nvPr>
            <p:ph sz="quarter" idx="4"/>
          </p:nvPr>
        </p:nvSpPr>
        <p:spPr>
          <a:xfrm>
            <a:off x="6806297" y="2762541"/>
            <a:ext cx="5715680" cy="4063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2E22BE8-4D52-45A0-9107-9EBDAB7CEE5C}"/>
              </a:ext>
            </a:extLst>
          </p:cNvPr>
          <p:cNvSpPr>
            <a:spLocks noGrp="1"/>
          </p:cNvSpPr>
          <p:nvPr>
            <p:ph type="dt" sz="half" idx="10"/>
          </p:nvPr>
        </p:nvSpPr>
        <p:spPr/>
        <p:txBody>
          <a:bodyPr/>
          <a:lstStyle/>
          <a:p>
            <a:fld id="{7C0F6242-0A08-40E0-A1E3-0F9494E8EF4F}" type="datetimeFigureOut">
              <a:rPr lang="en-GB" smtClean="0"/>
              <a:t>09/07/2025</a:t>
            </a:fld>
            <a:endParaRPr lang="en-GB"/>
          </a:p>
        </p:txBody>
      </p:sp>
      <p:sp>
        <p:nvSpPr>
          <p:cNvPr id="8" name="Footer Placeholder 7">
            <a:extLst>
              <a:ext uri="{FF2B5EF4-FFF2-40B4-BE49-F238E27FC236}">
                <a16:creationId xmlns:a16="http://schemas.microsoft.com/office/drawing/2014/main" id="{629F55D8-6D77-4E82-A63C-40DD5901D0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997CC64-C740-4581-A0AD-399AB9F0950C}"/>
              </a:ext>
            </a:extLst>
          </p:cNvPr>
          <p:cNvSpPr>
            <a:spLocks noGrp="1"/>
          </p:cNvSpPr>
          <p:nvPr>
            <p:ph type="sldNum" sz="quarter" idx="12"/>
          </p:nvPr>
        </p:nvSpPr>
        <p:spPr/>
        <p:txBody>
          <a:bodyPr/>
          <a:lstStyle/>
          <a:p>
            <a:fld id="{615908F3-2D3E-459E-B691-30B42DA8EE90}" type="slidenum">
              <a:rPr lang="en-GB" smtClean="0"/>
              <a:t>‹#›</a:t>
            </a:fld>
            <a:endParaRPr lang="en-GB"/>
          </a:p>
        </p:txBody>
      </p:sp>
    </p:spTree>
    <p:extLst>
      <p:ext uri="{BB962C8B-B14F-4D97-AF65-F5344CB8AC3E}">
        <p14:creationId xmlns:p14="http://schemas.microsoft.com/office/powerpoint/2010/main" val="1660773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206CC-0D8E-4600-82A0-61F48B6097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8D26B6B-A154-4A28-8877-4C609301CC93}"/>
              </a:ext>
            </a:extLst>
          </p:cNvPr>
          <p:cNvSpPr>
            <a:spLocks noGrp="1"/>
          </p:cNvSpPr>
          <p:nvPr>
            <p:ph type="dt" sz="half" idx="10"/>
          </p:nvPr>
        </p:nvSpPr>
        <p:spPr/>
        <p:txBody>
          <a:bodyPr/>
          <a:lstStyle/>
          <a:p>
            <a:fld id="{7C0F6242-0A08-40E0-A1E3-0F9494E8EF4F}" type="datetimeFigureOut">
              <a:rPr lang="en-GB" smtClean="0"/>
              <a:t>09/07/2025</a:t>
            </a:fld>
            <a:endParaRPr lang="en-GB"/>
          </a:p>
        </p:txBody>
      </p:sp>
      <p:sp>
        <p:nvSpPr>
          <p:cNvPr id="4" name="Footer Placeholder 3">
            <a:extLst>
              <a:ext uri="{FF2B5EF4-FFF2-40B4-BE49-F238E27FC236}">
                <a16:creationId xmlns:a16="http://schemas.microsoft.com/office/drawing/2014/main" id="{CEDFE87D-E1F1-4679-9EBF-9ABB9E4C6BE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7C31ED9-076E-4AC5-BC77-6244AB7E11A7}"/>
              </a:ext>
            </a:extLst>
          </p:cNvPr>
          <p:cNvSpPr>
            <a:spLocks noGrp="1"/>
          </p:cNvSpPr>
          <p:nvPr>
            <p:ph type="sldNum" sz="quarter" idx="12"/>
          </p:nvPr>
        </p:nvSpPr>
        <p:spPr/>
        <p:txBody>
          <a:bodyPr/>
          <a:lstStyle/>
          <a:p>
            <a:fld id="{615908F3-2D3E-459E-B691-30B42DA8EE90}" type="slidenum">
              <a:rPr lang="en-GB" smtClean="0"/>
              <a:t>‹#›</a:t>
            </a:fld>
            <a:endParaRPr lang="en-GB"/>
          </a:p>
        </p:txBody>
      </p:sp>
    </p:spTree>
    <p:extLst>
      <p:ext uri="{BB962C8B-B14F-4D97-AF65-F5344CB8AC3E}">
        <p14:creationId xmlns:p14="http://schemas.microsoft.com/office/powerpoint/2010/main" val="33207814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B9FA8E-DCC6-4776-8ABC-BB774B2D81DD}"/>
              </a:ext>
            </a:extLst>
          </p:cNvPr>
          <p:cNvSpPr>
            <a:spLocks noGrp="1"/>
          </p:cNvSpPr>
          <p:nvPr>
            <p:ph type="dt" sz="half" idx="10"/>
          </p:nvPr>
        </p:nvSpPr>
        <p:spPr/>
        <p:txBody>
          <a:bodyPr/>
          <a:lstStyle/>
          <a:p>
            <a:fld id="{7C0F6242-0A08-40E0-A1E3-0F9494E8EF4F}" type="datetimeFigureOut">
              <a:rPr lang="en-GB" smtClean="0"/>
              <a:t>09/07/2025</a:t>
            </a:fld>
            <a:endParaRPr lang="en-GB"/>
          </a:p>
        </p:txBody>
      </p:sp>
      <p:sp>
        <p:nvSpPr>
          <p:cNvPr id="3" name="Footer Placeholder 2">
            <a:extLst>
              <a:ext uri="{FF2B5EF4-FFF2-40B4-BE49-F238E27FC236}">
                <a16:creationId xmlns:a16="http://schemas.microsoft.com/office/drawing/2014/main" id="{0E361BC9-24BA-43ED-AA03-E6C3231D154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2201D2C-2B53-4989-876C-C7DAAAAA8043}"/>
              </a:ext>
            </a:extLst>
          </p:cNvPr>
          <p:cNvSpPr>
            <a:spLocks noGrp="1"/>
          </p:cNvSpPr>
          <p:nvPr>
            <p:ph type="sldNum" sz="quarter" idx="12"/>
          </p:nvPr>
        </p:nvSpPr>
        <p:spPr/>
        <p:txBody>
          <a:bodyPr/>
          <a:lstStyle/>
          <a:p>
            <a:fld id="{615908F3-2D3E-459E-B691-30B42DA8EE90}" type="slidenum">
              <a:rPr lang="en-GB" smtClean="0"/>
              <a:t>‹#›</a:t>
            </a:fld>
            <a:endParaRPr lang="en-GB"/>
          </a:p>
        </p:txBody>
      </p:sp>
    </p:spTree>
    <p:extLst>
      <p:ext uri="{BB962C8B-B14F-4D97-AF65-F5344CB8AC3E}">
        <p14:creationId xmlns:p14="http://schemas.microsoft.com/office/powerpoint/2010/main" val="3473604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68B97-2235-46B6-9CB3-09EB16042AC5}"/>
              </a:ext>
            </a:extLst>
          </p:cNvPr>
          <p:cNvSpPr>
            <a:spLocks noGrp="1"/>
          </p:cNvSpPr>
          <p:nvPr>
            <p:ph type="title"/>
          </p:nvPr>
        </p:nvSpPr>
        <p:spPr>
          <a:xfrm>
            <a:off x="926064" y="504190"/>
            <a:ext cx="4336213" cy="1764665"/>
          </a:xfrm>
        </p:spPr>
        <p:txBody>
          <a:bodyPr anchor="b"/>
          <a:lstStyle>
            <a:lvl1pPr>
              <a:defRPr sz="3529"/>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CDE971F-4D21-409C-A20E-9FD29C8FD58F}"/>
              </a:ext>
            </a:extLst>
          </p:cNvPr>
          <p:cNvSpPr>
            <a:spLocks noGrp="1"/>
          </p:cNvSpPr>
          <p:nvPr>
            <p:ph idx="1"/>
          </p:nvPr>
        </p:nvSpPr>
        <p:spPr>
          <a:xfrm>
            <a:off x="5715680" y="1088911"/>
            <a:ext cx="6806297" cy="5374525"/>
          </a:xfrm>
        </p:spPr>
        <p:txBody>
          <a:bodyPr/>
          <a:lstStyle>
            <a:lvl1pPr>
              <a:defRPr sz="3529"/>
            </a:lvl1pPr>
            <a:lvl2pPr>
              <a:defRPr sz="3088"/>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2D65DF3-55FE-4BA9-863D-3A88DD67BE79}"/>
              </a:ext>
            </a:extLst>
          </p:cNvPr>
          <p:cNvSpPr>
            <a:spLocks noGrp="1"/>
          </p:cNvSpPr>
          <p:nvPr>
            <p:ph type="body" sz="half" idx="2"/>
          </p:nvPr>
        </p:nvSpPr>
        <p:spPr>
          <a:xfrm>
            <a:off x="926064" y="2268855"/>
            <a:ext cx="4336213" cy="4203335"/>
          </a:xfrm>
        </p:spPr>
        <p:txBody>
          <a:bodyPr/>
          <a:lstStyle>
            <a:lvl1pPr marL="0" indent="0">
              <a:buNone/>
              <a:defRPr sz="1764"/>
            </a:lvl1pPr>
            <a:lvl2pPr marL="504154" indent="0">
              <a:buNone/>
              <a:defRPr sz="1544"/>
            </a:lvl2pPr>
            <a:lvl3pPr marL="1008309" indent="0">
              <a:buNone/>
              <a:defRPr sz="1323"/>
            </a:lvl3pPr>
            <a:lvl4pPr marL="1512463" indent="0">
              <a:buNone/>
              <a:defRPr sz="1103"/>
            </a:lvl4pPr>
            <a:lvl5pPr marL="2016618" indent="0">
              <a:buNone/>
              <a:defRPr sz="1103"/>
            </a:lvl5pPr>
            <a:lvl6pPr marL="2520772" indent="0">
              <a:buNone/>
              <a:defRPr sz="1103"/>
            </a:lvl6pPr>
            <a:lvl7pPr marL="3024927" indent="0">
              <a:buNone/>
              <a:defRPr sz="1103"/>
            </a:lvl7pPr>
            <a:lvl8pPr marL="3529081" indent="0">
              <a:buNone/>
              <a:defRPr sz="1103"/>
            </a:lvl8pPr>
            <a:lvl9pPr marL="4033236" indent="0">
              <a:buNone/>
              <a:defRPr sz="1103"/>
            </a:lvl9pPr>
          </a:lstStyle>
          <a:p>
            <a:pPr lvl="0"/>
            <a:r>
              <a:rPr lang="en-US"/>
              <a:t>Click to edit Master text styles</a:t>
            </a:r>
          </a:p>
        </p:txBody>
      </p:sp>
      <p:sp>
        <p:nvSpPr>
          <p:cNvPr id="5" name="Date Placeholder 4">
            <a:extLst>
              <a:ext uri="{FF2B5EF4-FFF2-40B4-BE49-F238E27FC236}">
                <a16:creationId xmlns:a16="http://schemas.microsoft.com/office/drawing/2014/main" id="{5187722D-E7A9-4BF0-90DF-0E0E3C5D759E}"/>
              </a:ext>
            </a:extLst>
          </p:cNvPr>
          <p:cNvSpPr>
            <a:spLocks noGrp="1"/>
          </p:cNvSpPr>
          <p:nvPr>
            <p:ph type="dt" sz="half" idx="10"/>
          </p:nvPr>
        </p:nvSpPr>
        <p:spPr/>
        <p:txBody>
          <a:bodyPr/>
          <a:lstStyle/>
          <a:p>
            <a:fld id="{7C0F6242-0A08-40E0-A1E3-0F9494E8EF4F}" type="datetimeFigureOut">
              <a:rPr lang="en-GB" smtClean="0"/>
              <a:t>09/07/2025</a:t>
            </a:fld>
            <a:endParaRPr lang="en-GB"/>
          </a:p>
        </p:txBody>
      </p:sp>
      <p:sp>
        <p:nvSpPr>
          <p:cNvPr id="6" name="Footer Placeholder 5">
            <a:extLst>
              <a:ext uri="{FF2B5EF4-FFF2-40B4-BE49-F238E27FC236}">
                <a16:creationId xmlns:a16="http://schemas.microsoft.com/office/drawing/2014/main" id="{9F23EE92-48A0-4D4B-B169-8568E9FE02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9EDA4B-61CC-44F2-88B5-60029DAD67F7}"/>
              </a:ext>
            </a:extLst>
          </p:cNvPr>
          <p:cNvSpPr>
            <a:spLocks noGrp="1"/>
          </p:cNvSpPr>
          <p:nvPr>
            <p:ph type="sldNum" sz="quarter" idx="12"/>
          </p:nvPr>
        </p:nvSpPr>
        <p:spPr/>
        <p:txBody>
          <a:bodyPr/>
          <a:lstStyle/>
          <a:p>
            <a:fld id="{615908F3-2D3E-459E-B691-30B42DA8EE90}" type="slidenum">
              <a:rPr lang="en-GB" smtClean="0"/>
              <a:t>‹#›</a:t>
            </a:fld>
            <a:endParaRPr lang="en-GB"/>
          </a:p>
        </p:txBody>
      </p:sp>
    </p:spTree>
    <p:extLst>
      <p:ext uri="{BB962C8B-B14F-4D97-AF65-F5344CB8AC3E}">
        <p14:creationId xmlns:p14="http://schemas.microsoft.com/office/powerpoint/2010/main" val="2408841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81E6-94E3-4EB3-9764-73B795C16A25}"/>
              </a:ext>
            </a:extLst>
          </p:cNvPr>
          <p:cNvSpPr>
            <a:spLocks noGrp="1"/>
          </p:cNvSpPr>
          <p:nvPr>
            <p:ph type="title"/>
          </p:nvPr>
        </p:nvSpPr>
        <p:spPr>
          <a:xfrm>
            <a:off x="926064" y="504190"/>
            <a:ext cx="4336213" cy="1764665"/>
          </a:xfrm>
        </p:spPr>
        <p:txBody>
          <a:bodyPr anchor="b"/>
          <a:lstStyle>
            <a:lvl1pPr>
              <a:defRPr sz="3529"/>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10B95FB-8E38-43AA-B70B-7519367E62FF}"/>
              </a:ext>
            </a:extLst>
          </p:cNvPr>
          <p:cNvSpPr>
            <a:spLocks noGrp="1"/>
          </p:cNvSpPr>
          <p:nvPr>
            <p:ph type="pic" idx="1"/>
          </p:nvPr>
        </p:nvSpPr>
        <p:spPr>
          <a:xfrm>
            <a:off x="5715680" y="1088911"/>
            <a:ext cx="6806297" cy="5374525"/>
          </a:xfrm>
        </p:spPr>
        <p:txBody>
          <a:bodyPr/>
          <a:lstStyle>
            <a:lvl1pPr marL="0" indent="0">
              <a:buNone/>
              <a:defRPr sz="3529"/>
            </a:lvl1pPr>
            <a:lvl2pPr marL="504154" indent="0">
              <a:buNone/>
              <a:defRPr sz="3088"/>
            </a:lvl2pPr>
            <a:lvl3pPr marL="1008309" indent="0">
              <a:buNone/>
              <a:defRPr sz="2646"/>
            </a:lvl3pPr>
            <a:lvl4pPr marL="1512463" indent="0">
              <a:buNone/>
              <a:defRPr sz="2205"/>
            </a:lvl4pPr>
            <a:lvl5pPr marL="2016618" indent="0">
              <a:buNone/>
              <a:defRPr sz="2205"/>
            </a:lvl5pPr>
            <a:lvl6pPr marL="2520772" indent="0">
              <a:buNone/>
              <a:defRPr sz="2205"/>
            </a:lvl6pPr>
            <a:lvl7pPr marL="3024927" indent="0">
              <a:buNone/>
              <a:defRPr sz="2205"/>
            </a:lvl7pPr>
            <a:lvl8pPr marL="3529081" indent="0">
              <a:buNone/>
              <a:defRPr sz="2205"/>
            </a:lvl8pPr>
            <a:lvl9pPr marL="4033236" indent="0">
              <a:buNone/>
              <a:defRPr sz="2205"/>
            </a:lvl9pPr>
          </a:lstStyle>
          <a:p>
            <a:endParaRPr lang="en-GB"/>
          </a:p>
        </p:txBody>
      </p:sp>
      <p:sp>
        <p:nvSpPr>
          <p:cNvPr id="4" name="Text Placeholder 3">
            <a:extLst>
              <a:ext uri="{FF2B5EF4-FFF2-40B4-BE49-F238E27FC236}">
                <a16:creationId xmlns:a16="http://schemas.microsoft.com/office/drawing/2014/main" id="{ED2EF660-6188-4178-A6A0-77FF30A8848C}"/>
              </a:ext>
            </a:extLst>
          </p:cNvPr>
          <p:cNvSpPr>
            <a:spLocks noGrp="1"/>
          </p:cNvSpPr>
          <p:nvPr>
            <p:ph type="body" sz="half" idx="2"/>
          </p:nvPr>
        </p:nvSpPr>
        <p:spPr>
          <a:xfrm>
            <a:off x="926064" y="2268855"/>
            <a:ext cx="4336213" cy="4203335"/>
          </a:xfrm>
        </p:spPr>
        <p:txBody>
          <a:bodyPr/>
          <a:lstStyle>
            <a:lvl1pPr marL="0" indent="0">
              <a:buNone/>
              <a:defRPr sz="1764"/>
            </a:lvl1pPr>
            <a:lvl2pPr marL="504154" indent="0">
              <a:buNone/>
              <a:defRPr sz="1544"/>
            </a:lvl2pPr>
            <a:lvl3pPr marL="1008309" indent="0">
              <a:buNone/>
              <a:defRPr sz="1323"/>
            </a:lvl3pPr>
            <a:lvl4pPr marL="1512463" indent="0">
              <a:buNone/>
              <a:defRPr sz="1103"/>
            </a:lvl4pPr>
            <a:lvl5pPr marL="2016618" indent="0">
              <a:buNone/>
              <a:defRPr sz="1103"/>
            </a:lvl5pPr>
            <a:lvl6pPr marL="2520772" indent="0">
              <a:buNone/>
              <a:defRPr sz="1103"/>
            </a:lvl6pPr>
            <a:lvl7pPr marL="3024927" indent="0">
              <a:buNone/>
              <a:defRPr sz="1103"/>
            </a:lvl7pPr>
            <a:lvl8pPr marL="3529081" indent="0">
              <a:buNone/>
              <a:defRPr sz="1103"/>
            </a:lvl8pPr>
            <a:lvl9pPr marL="4033236" indent="0">
              <a:buNone/>
              <a:defRPr sz="1103"/>
            </a:lvl9pPr>
          </a:lstStyle>
          <a:p>
            <a:pPr lvl="0"/>
            <a:r>
              <a:rPr lang="en-US"/>
              <a:t>Click to edit Master text styles</a:t>
            </a:r>
          </a:p>
        </p:txBody>
      </p:sp>
      <p:sp>
        <p:nvSpPr>
          <p:cNvPr id="5" name="Date Placeholder 4">
            <a:extLst>
              <a:ext uri="{FF2B5EF4-FFF2-40B4-BE49-F238E27FC236}">
                <a16:creationId xmlns:a16="http://schemas.microsoft.com/office/drawing/2014/main" id="{0ACE019E-6D86-4D41-97AD-AE23C70FF6D0}"/>
              </a:ext>
            </a:extLst>
          </p:cNvPr>
          <p:cNvSpPr>
            <a:spLocks noGrp="1"/>
          </p:cNvSpPr>
          <p:nvPr>
            <p:ph type="dt" sz="half" idx="10"/>
          </p:nvPr>
        </p:nvSpPr>
        <p:spPr/>
        <p:txBody>
          <a:bodyPr/>
          <a:lstStyle/>
          <a:p>
            <a:fld id="{7C0F6242-0A08-40E0-A1E3-0F9494E8EF4F}" type="datetimeFigureOut">
              <a:rPr lang="en-GB" smtClean="0"/>
              <a:t>09/07/2025</a:t>
            </a:fld>
            <a:endParaRPr lang="en-GB"/>
          </a:p>
        </p:txBody>
      </p:sp>
      <p:sp>
        <p:nvSpPr>
          <p:cNvPr id="6" name="Footer Placeholder 5">
            <a:extLst>
              <a:ext uri="{FF2B5EF4-FFF2-40B4-BE49-F238E27FC236}">
                <a16:creationId xmlns:a16="http://schemas.microsoft.com/office/drawing/2014/main" id="{96B9CA0D-D8CA-4D6A-A196-0D29F06821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54F804-FF48-4C66-927D-C7364AC8AD3D}"/>
              </a:ext>
            </a:extLst>
          </p:cNvPr>
          <p:cNvSpPr>
            <a:spLocks noGrp="1"/>
          </p:cNvSpPr>
          <p:nvPr>
            <p:ph type="sldNum" sz="quarter" idx="12"/>
          </p:nvPr>
        </p:nvSpPr>
        <p:spPr/>
        <p:txBody>
          <a:bodyPr/>
          <a:lstStyle/>
          <a:p>
            <a:fld id="{615908F3-2D3E-459E-B691-30B42DA8EE90}" type="slidenum">
              <a:rPr lang="en-GB" smtClean="0"/>
              <a:t>‹#›</a:t>
            </a:fld>
            <a:endParaRPr lang="en-GB"/>
          </a:p>
        </p:txBody>
      </p:sp>
    </p:spTree>
    <p:extLst>
      <p:ext uri="{BB962C8B-B14F-4D97-AF65-F5344CB8AC3E}">
        <p14:creationId xmlns:p14="http://schemas.microsoft.com/office/powerpoint/2010/main" val="19396953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3FF6B-46FE-460B-BF86-FE2C113676E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047225-621C-4DDB-9B28-600CEDAE83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529877-9AEF-4204-85B0-BC898892A7B9}"/>
              </a:ext>
            </a:extLst>
          </p:cNvPr>
          <p:cNvSpPr>
            <a:spLocks noGrp="1"/>
          </p:cNvSpPr>
          <p:nvPr>
            <p:ph type="dt" sz="half" idx="10"/>
          </p:nvPr>
        </p:nvSpPr>
        <p:spPr/>
        <p:txBody>
          <a:bodyPr/>
          <a:lstStyle/>
          <a:p>
            <a:fld id="{7C0F6242-0A08-40E0-A1E3-0F9494E8EF4F}" type="datetimeFigureOut">
              <a:rPr lang="en-GB" smtClean="0"/>
              <a:t>09/07/2025</a:t>
            </a:fld>
            <a:endParaRPr lang="en-GB"/>
          </a:p>
        </p:txBody>
      </p:sp>
      <p:sp>
        <p:nvSpPr>
          <p:cNvPr id="5" name="Footer Placeholder 4">
            <a:extLst>
              <a:ext uri="{FF2B5EF4-FFF2-40B4-BE49-F238E27FC236}">
                <a16:creationId xmlns:a16="http://schemas.microsoft.com/office/drawing/2014/main" id="{C47096AA-045A-4EB9-859F-14DE2909A1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76AFA9-7C0F-4FEB-8C26-A6D4EB253488}"/>
              </a:ext>
            </a:extLst>
          </p:cNvPr>
          <p:cNvSpPr>
            <a:spLocks noGrp="1"/>
          </p:cNvSpPr>
          <p:nvPr>
            <p:ph type="sldNum" sz="quarter" idx="12"/>
          </p:nvPr>
        </p:nvSpPr>
        <p:spPr/>
        <p:txBody>
          <a:bodyPr/>
          <a:lstStyle/>
          <a:p>
            <a:fld id="{615908F3-2D3E-459E-B691-30B42DA8EE90}" type="slidenum">
              <a:rPr lang="en-GB" smtClean="0"/>
              <a:t>‹#›</a:t>
            </a:fld>
            <a:endParaRPr lang="en-GB"/>
          </a:p>
        </p:txBody>
      </p:sp>
    </p:spTree>
    <p:extLst>
      <p:ext uri="{BB962C8B-B14F-4D97-AF65-F5344CB8AC3E}">
        <p14:creationId xmlns:p14="http://schemas.microsoft.com/office/powerpoint/2010/main" val="1455670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921659-0A26-47D1-9DE4-E11E30E11D8B}"/>
              </a:ext>
            </a:extLst>
          </p:cNvPr>
          <p:cNvSpPr>
            <a:spLocks noGrp="1"/>
          </p:cNvSpPr>
          <p:nvPr>
            <p:ph type="title" orient="vert"/>
          </p:nvPr>
        </p:nvSpPr>
        <p:spPr>
          <a:xfrm>
            <a:off x="9621247" y="402652"/>
            <a:ext cx="2898979" cy="640916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A02766-7BDC-4C77-9A78-B36CF85C11E0}"/>
              </a:ext>
            </a:extLst>
          </p:cNvPr>
          <p:cNvSpPr>
            <a:spLocks noGrp="1"/>
          </p:cNvSpPr>
          <p:nvPr>
            <p:ph type="body" orient="vert" idx="1"/>
          </p:nvPr>
        </p:nvSpPr>
        <p:spPr>
          <a:xfrm>
            <a:off x="924312" y="402652"/>
            <a:ext cx="8528879" cy="64091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BE166A-A350-47D1-AE7C-DF7FC0B058CD}"/>
              </a:ext>
            </a:extLst>
          </p:cNvPr>
          <p:cNvSpPr>
            <a:spLocks noGrp="1"/>
          </p:cNvSpPr>
          <p:nvPr>
            <p:ph type="dt" sz="half" idx="10"/>
          </p:nvPr>
        </p:nvSpPr>
        <p:spPr/>
        <p:txBody>
          <a:bodyPr/>
          <a:lstStyle/>
          <a:p>
            <a:fld id="{7C0F6242-0A08-40E0-A1E3-0F9494E8EF4F}" type="datetimeFigureOut">
              <a:rPr lang="en-GB" smtClean="0"/>
              <a:t>09/07/2025</a:t>
            </a:fld>
            <a:endParaRPr lang="en-GB"/>
          </a:p>
        </p:txBody>
      </p:sp>
      <p:sp>
        <p:nvSpPr>
          <p:cNvPr id="5" name="Footer Placeholder 4">
            <a:extLst>
              <a:ext uri="{FF2B5EF4-FFF2-40B4-BE49-F238E27FC236}">
                <a16:creationId xmlns:a16="http://schemas.microsoft.com/office/drawing/2014/main" id="{FA0B0B5C-D441-45C9-9146-66E024107E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A4E4CA-577C-4505-B3D1-17BE3C2CC7AF}"/>
              </a:ext>
            </a:extLst>
          </p:cNvPr>
          <p:cNvSpPr>
            <a:spLocks noGrp="1"/>
          </p:cNvSpPr>
          <p:nvPr>
            <p:ph type="sldNum" sz="quarter" idx="12"/>
          </p:nvPr>
        </p:nvSpPr>
        <p:spPr/>
        <p:txBody>
          <a:bodyPr/>
          <a:lstStyle/>
          <a:p>
            <a:fld id="{615908F3-2D3E-459E-B691-30B42DA8EE90}" type="slidenum">
              <a:rPr lang="en-GB" smtClean="0"/>
              <a:t>‹#›</a:t>
            </a:fld>
            <a:endParaRPr lang="en-GB"/>
          </a:p>
        </p:txBody>
      </p:sp>
    </p:spTree>
    <p:extLst>
      <p:ext uri="{BB962C8B-B14F-4D97-AF65-F5344CB8AC3E}">
        <p14:creationId xmlns:p14="http://schemas.microsoft.com/office/powerpoint/2010/main" val="690380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64893" y="984007"/>
            <a:ext cx="12314749" cy="425629"/>
          </a:xfrm>
        </p:spPr>
        <p:txBody>
          <a:bodyPr lIns="0" tIns="0" rIns="0" bIns="0"/>
          <a:lstStyle>
            <a:lvl1pPr>
              <a:defRPr sz="2766" b="1" i="0">
                <a:solidFill>
                  <a:schemeClr val="tx1"/>
                </a:solidFill>
                <a:latin typeface="Source Sans 3"/>
                <a:cs typeface="Source Sans 3"/>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
        <p:cNvGrpSpPr/>
        <p:nvPr/>
      </p:nvGrpSpPr>
      <p:grpSpPr>
        <a:xfrm>
          <a:off x="0" y="0"/>
          <a:ext cx="0" cy="0"/>
          <a:chOff x="0" y="0"/>
          <a:chExt cx="0" cy="0"/>
        </a:xfrm>
      </p:grpSpPr>
      <p:sp>
        <p:nvSpPr>
          <p:cNvPr id="16" name="Google Shape;16;p26"/>
          <p:cNvSpPr txBox="1">
            <a:spLocks noGrp="1"/>
          </p:cNvSpPr>
          <p:nvPr>
            <p:ph type="title"/>
          </p:nvPr>
        </p:nvSpPr>
        <p:spPr>
          <a:xfrm>
            <a:off x="924312" y="402652"/>
            <a:ext cx="11595915" cy="14619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dt" idx="10"/>
          </p:nvPr>
        </p:nvSpPr>
        <p:spPr>
          <a:xfrm>
            <a:off x="924312" y="7009642"/>
            <a:ext cx="3025021" cy="4026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8" name="Google Shape;18;p26"/>
          <p:cNvSpPr txBox="1">
            <a:spLocks noGrp="1"/>
          </p:cNvSpPr>
          <p:nvPr>
            <p:ph type="ftr" idx="11"/>
          </p:nvPr>
        </p:nvSpPr>
        <p:spPr>
          <a:xfrm>
            <a:off x="4453504" y="7009642"/>
            <a:ext cx="4537532" cy="40262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26"/>
          <p:cNvSpPr txBox="1">
            <a:spLocks noGrp="1"/>
          </p:cNvSpPr>
          <p:nvPr>
            <p:ph type="sldNum" idx="12"/>
          </p:nvPr>
        </p:nvSpPr>
        <p:spPr>
          <a:xfrm>
            <a:off x="9495206" y="7009642"/>
            <a:ext cx="3025021" cy="40262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0"/>
            <a:fld id="{00000000-1234-1234-1234-123412341234}" type="slidenum">
              <a:rPr lang="en-GB" smtClean="0"/>
              <a:pPr rtl="0"/>
              <a:t>‹#›</a:t>
            </a:fld>
            <a:endParaRPr lang="en-GB" dirty="0"/>
          </a:p>
        </p:txBody>
      </p:sp>
    </p:spTree>
    <p:extLst>
      <p:ext uri="{BB962C8B-B14F-4D97-AF65-F5344CB8AC3E}">
        <p14:creationId xmlns:p14="http://schemas.microsoft.com/office/powerpoint/2010/main" val="3758054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28"/>
          <p:cNvSpPr txBox="1">
            <a:spLocks noGrp="1"/>
          </p:cNvSpPr>
          <p:nvPr>
            <p:ph type="dt" idx="10"/>
          </p:nvPr>
        </p:nvSpPr>
        <p:spPr>
          <a:xfrm>
            <a:off x="924312" y="7009642"/>
            <a:ext cx="3025021" cy="4026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8" name="Google Shape;28;p28"/>
          <p:cNvSpPr txBox="1">
            <a:spLocks noGrp="1"/>
          </p:cNvSpPr>
          <p:nvPr>
            <p:ph type="ftr" idx="11"/>
          </p:nvPr>
        </p:nvSpPr>
        <p:spPr>
          <a:xfrm>
            <a:off x="4453504" y="7009642"/>
            <a:ext cx="4537532" cy="40262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9" name="Google Shape;29;p28"/>
          <p:cNvSpPr txBox="1">
            <a:spLocks noGrp="1"/>
          </p:cNvSpPr>
          <p:nvPr>
            <p:ph type="sldNum" idx="12"/>
          </p:nvPr>
        </p:nvSpPr>
        <p:spPr>
          <a:xfrm>
            <a:off x="9495206" y="7009642"/>
            <a:ext cx="3025021" cy="40262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0"/>
            <a:fld id="{00000000-1234-1234-1234-123412341234}" type="slidenum">
              <a:rPr lang="en-GB" smtClean="0"/>
              <a:pPr rtl="0"/>
              <a:t>‹#›</a:t>
            </a:fld>
            <a:endParaRPr lang="en-GB" dirty="0"/>
          </a:p>
        </p:txBody>
      </p:sp>
    </p:spTree>
    <p:extLst>
      <p:ext uri="{BB962C8B-B14F-4D97-AF65-F5344CB8AC3E}">
        <p14:creationId xmlns:p14="http://schemas.microsoft.com/office/powerpoint/2010/main" val="2305034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0"/>
        <p:cNvGrpSpPr/>
        <p:nvPr/>
      </p:nvGrpSpPr>
      <p:grpSpPr>
        <a:xfrm>
          <a:off x="0" y="0"/>
          <a:ext cx="0" cy="0"/>
          <a:chOff x="0" y="0"/>
          <a:chExt cx="0" cy="0"/>
        </a:xfrm>
      </p:grpSpPr>
      <p:sp>
        <p:nvSpPr>
          <p:cNvPr id="31" name="Google Shape;31;p29"/>
          <p:cNvSpPr txBox="1">
            <a:spLocks noGrp="1"/>
          </p:cNvSpPr>
          <p:nvPr>
            <p:ph type="title"/>
          </p:nvPr>
        </p:nvSpPr>
        <p:spPr>
          <a:xfrm>
            <a:off x="926063" y="402652"/>
            <a:ext cx="11595915" cy="146195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9"/>
          <p:cNvSpPr txBox="1">
            <a:spLocks noGrp="1"/>
          </p:cNvSpPr>
          <p:nvPr>
            <p:ph type="body" idx="1"/>
          </p:nvPr>
        </p:nvSpPr>
        <p:spPr>
          <a:xfrm>
            <a:off x="926063" y="1853949"/>
            <a:ext cx="5687794" cy="908468"/>
          </a:xfrm>
          <a:prstGeom prst="rect">
            <a:avLst/>
          </a:prstGeom>
          <a:noFill/>
          <a:ln>
            <a:noFill/>
          </a:ln>
        </p:spPr>
        <p:txBody>
          <a:bodyPr spcFirstLastPara="1" wrap="square" lIns="91425" tIns="45700" rIns="91425" bIns="45700" anchor="b" anchorCtr="0">
            <a:normAutofit/>
          </a:bodyPr>
          <a:lstStyle>
            <a:lvl1pPr marL="504190" lvl="0" indent="-252095" algn="l">
              <a:lnSpc>
                <a:spcPct val="90000"/>
              </a:lnSpc>
              <a:spcBef>
                <a:spcPts val="1103"/>
              </a:spcBef>
              <a:spcAft>
                <a:spcPts val="0"/>
              </a:spcAft>
              <a:buClr>
                <a:schemeClr val="dk1"/>
              </a:buClr>
              <a:buSzPts val="2400"/>
              <a:buNone/>
              <a:defRPr sz="2647" b="1"/>
            </a:lvl1pPr>
            <a:lvl2pPr marL="1008380" lvl="1" indent="-252095" algn="l">
              <a:lnSpc>
                <a:spcPct val="90000"/>
              </a:lnSpc>
              <a:spcBef>
                <a:spcPts val="552"/>
              </a:spcBef>
              <a:spcAft>
                <a:spcPts val="0"/>
              </a:spcAft>
              <a:buClr>
                <a:schemeClr val="dk1"/>
              </a:buClr>
              <a:buSzPts val="2000"/>
              <a:buNone/>
              <a:defRPr sz="2205" b="1"/>
            </a:lvl2pPr>
            <a:lvl3pPr marL="1512570" lvl="2" indent="-252095" algn="l">
              <a:lnSpc>
                <a:spcPct val="90000"/>
              </a:lnSpc>
              <a:spcBef>
                <a:spcPts val="552"/>
              </a:spcBef>
              <a:spcAft>
                <a:spcPts val="0"/>
              </a:spcAft>
              <a:buClr>
                <a:schemeClr val="dk1"/>
              </a:buClr>
              <a:buSzPts val="1800"/>
              <a:buNone/>
              <a:defRPr sz="1985" b="1"/>
            </a:lvl3pPr>
            <a:lvl4pPr marL="2016759" lvl="3" indent="-252095" algn="l">
              <a:lnSpc>
                <a:spcPct val="90000"/>
              </a:lnSpc>
              <a:spcBef>
                <a:spcPts val="552"/>
              </a:spcBef>
              <a:spcAft>
                <a:spcPts val="0"/>
              </a:spcAft>
              <a:buClr>
                <a:schemeClr val="dk1"/>
              </a:buClr>
              <a:buSzPts val="1600"/>
              <a:buNone/>
              <a:defRPr sz="1764" b="1"/>
            </a:lvl4pPr>
            <a:lvl5pPr marL="2520951" lvl="4" indent="-252095" algn="l">
              <a:lnSpc>
                <a:spcPct val="90000"/>
              </a:lnSpc>
              <a:spcBef>
                <a:spcPts val="552"/>
              </a:spcBef>
              <a:spcAft>
                <a:spcPts val="0"/>
              </a:spcAft>
              <a:buClr>
                <a:schemeClr val="dk1"/>
              </a:buClr>
              <a:buSzPts val="1600"/>
              <a:buNone/>
              <a:defRPr sz="1764" b="1"/>
            </a:lvl5pPr>
            <a:lvl6pPr marL="3025140" lvl="5" indent="-252095" algn="l">
              <a:lnSpc>
                <a:spcPct val="90000"/>
              </a:lnSpc>
              <a:spcBef>
                <a:spcPts val="552"/>
              </a:spcBef>
              <a:spcAft>
                <a:spcPts val="0"/>
              </a:spcAft>
              <a:buClr>
                <a:schemeClr val="dk1"/>
              </a:buClr>
              <a:buSzPts val="1600"/>
              <a:buNone/>
              <a:defRPr sz="1764" b="1"/>
            </a:lvl6pPr>
            <a:lvl7pPr marL="3529330" lvl="6" indent="-252095" algn="l">
              <a:lnSpc>
                <a:spcPct val="90000"/>
              </a:lnSpc>
              <a:spcBef>
                <a:spcPts val="552"/>
              </a:spcBef>
              <a:spcAft>
                <a:spcPts val="0"/>
              </a:spcAft>
              <a:buClr>
                <a:schemeClr val="dk1"/>
              </a:buClr>
              <a:buSzPts val="1600"/>
              <a:buNone/>
              <a:defRPr sz="1764" b="1"/>
            </a:lvl7pPr>
            <a:lvl8pPr marL="4033520" lvl="7" indent="-252095" algn="l">
              <a:lnSpc>
                <a:spcPct val="90000"/>
              </a:lnSpc>
              <a:spcBef>
                <a:spcPts val="552"/>
              </a:spcBef>
              <a:spcAft>
                <a:spcPts val="0"/>
              </a:spcAft>
              <a:buClr>
                <a:schemeClr val="dk1"/>
              </a:buClr>
              <a:buSzPts val="1600"/>
              <a:buNone/>
              <a:defRPr sz="1764" b="1"/>
            </a:lvl8pPr>
            <a:lvl9pPr marL="4537710" lvl="8" indent="-252095" algn="l">
              <a:lnSpc>
                <a:spcPct val="90000"/>
              </a:lnSpc>
              <a:spcBef>
                <a:spcPts val="552"/>
              </a:spcBef>
              <a:spcAft>
                <a:spcPts val="0"/>
              </a:spcAft>
              <a:buClr>
                <a:schemeClr val="dk1"/>
              </a:buClr>
              <a:buSzPts val="1600"/>
              <a:buNone/>
              <a:defRPr sz="1764" b="1"/>
            </a:lvl9pPr>
          </a:lstStyle>
          <a:p>
            <a:endParaRPr/>
          </a:p>
        </p:txBody>
      </p:sp>
      <p:sp>
        <p:nvSpPr>
          <p:cNvPr id="33" name="Google Shape;33;p29"/>
          <p:cNvSpPr txBox="1">
            <a:spLocks noGrp="1"/>
          </p:cNvSpPr>
          <p:nvPr>
            <p:ph type="body" idx="2"/>
          </p:nvPr>
        </p:nvSpPr>
        <p:spPr>
          <a:xfrm>
            <a:off x="926063" y="2762542"/>
            <a:ext cx="5687794" cy="4063295"/>
          </a:xfrm>
          <a:prstGeom prst="rect">
            <a:avLst/>
          </a:prstGeom>
          <a:noFill/>
          <a:ln>
            <a:noFill/>
          </a:ln>
        </p:spPr>
        <p:txBody>
          <a:bodyPr spcFirstLastPara="1" wrap="square" lIns="91425" tIns="45700" rIns="91425" bIns="45700" anchor="t" anchorCtr="0">
            <a:normAutofit/>
          </a:bodyPr>
          <a:lstStyle>
            <a:lvl1pPr marL="504190" lvl="0" indent="-378143" algn="l">
              <a:lnSpc>
                <a:spcPct val="90000"/>
              </a:lnSpc>
              <a:spcBef>
                <a:spcPts val="1103"/>
              </a:spcBef>
              <a:spcAft>
                <a:spcPts val="0"/>
              </a:spcAft>
              <a:buClr>
                <a:schemeClr val="dk1"/>
              </a:buClr>
              <a:buSzPts val="1800"/>
              <a:buChar char="•"/>
              <a:defRPr/>
            </a:lvl1pPr>
            <a:lvl2pPr marL="1008380" lvl="1" indent="-378143" algn="l">
              <a:lnSpc>
                <a:spcPct val="90000"/>
              </a:lnSpc>
              <a:spcBef>
                <a:spcPts val="552"/>
              </a:spcBef>
              <a:spcAft>
                <a:spcPts val="0"/>
              </a:spcAft>
              <a:buClr>
                <a:schemeClr val="dk1"/>
              </a:buClr>
              <a:buSzPts val="1800"/>
              <a:buChar char="•"/>
              <a:defRPr/>
            </a:lvl2pPr>
            <a:lvl3pPr marL="1512570" lvl="2" indent="-378143" algn="l">
              <a:lnSpc>
                <a:spcPct val="90000"/>
              </a:lnSpc>
              <a:spcBef>
                <a:spcPts val="552"/>
              </a:spcBef>
              <a:spcAft>
                <a:spcPts val="0"/>
              </a:spcAft>
              <a:buClr>
                <a:schemeClr val="dk1"/>
              </a:buClr>
              <a:buSzPts val="1800"/>
              <a:buChar char="•"/>
              <a:defRPr/>
            </a:lvl3pPr>
            <a:lvl4pPr marL="2016759" lvl="3" indent="-378143" algn="l">
              <a:lnSpc>
                <a:spcPct val="90000"/>
              </a:lnSpc>
              <a:spcBef>
                <a:spcPts val="552"/>
              </a:spcBef>
              <a:spcAft>
                <a:spcPts val="0"/>
              </a:spcAft>
              <a:buClr>
                <a:schemeClr val="dk1"/>
              </a:buClr>
              <a:buSzPts val="1800"/>
              <a:buChar char="•"/>
              <a:defRPr/>
            </a:lvl4pPr>
            <a:lvl5pPr marL="2520951" lvl="4" indent="-378143" algn="l">
              <a:lnSpc>
                <a:spcPct val="90000"/>
              </a:lnSpc>
              <a:spcBef>
                <a:spcPts val="552"/>
              </a:spcBef>
              <a:spcAft>
                <a:spcPts val="0"/>
              </a:spcAft>
              <a:buClr>
                <a:schemeClr val="dk1"/>
              </a:buClr>
              <a:buSzPts val="1800"/>
              <a:buChar char="•"/>
              <a:defRPr/>
            </a:lvl5pPr>
            <a:lvl6pPr marL="3025140" lvl="5" indent="-378143" algn="l">
              <a:lnSpc>
                <a:spcPct val="90000"/>
              </a:lnSpc>
              <a:spcBef>
                <a:spcPts val="552"/>
              </a:spcBef>
              <a:spcAft>
                <a:spcPts val="0"/>
              </a:spcAft>
              <a:buClr>
                <a:schemeClr val="dk1"/>
              </a:buClr>
              <a:buSzPts val="1800"/>
              <a:buChar char="•"/>
              <a:defRPr/>
            </a:lvl6pPr>
            <a:lvl7pPr marL="3529330" lvl="6" indent="-378143" algn="l">
              <a:lnSpc>
                <a:spcPct val="90000"/>
              </a:lnSpc>
              <a:spcBef>
                <a:spcPts val="552"/>
              </a:spcBef>
              <a:spcAft>
                <a:spcPts val="0"/>
              </a:spcAft>
              <a:buClr>
                <a:schemeClr val="dk1"/>
              </a:buClr>
              <a:buSzPts val="1800"/>
              <a:buChar char="•"/>
              <a:defRPr/>
            </a:lvl7pPr>
            <a:lvl8pPr marL="4033520" lvl="7" indent="-378143" algn="l">
              <a:lnSpc>
                <a:spcPct val="90000"/>
              </a:lnSpc>
              <a:spcBef>
                <a:spcPts val="552"/>
              </a:spcBef>
              <a:spcAft>
                <a:spcPts val="0"/>
              </a:spcAft>
              <a:buClr>
                <a:schemeClr val="dk1"/>
              </a:buClr>
              <a:buSzPts val="1800"/>
              <a:buChar char="•"/>
              <a:defRPr/>
            </a:lvl8pPr>
            <a:lvl9pPr marL="4537710" lvl="8" indent="-378143" algn="l">
              <a:lnSpc>
                <a:spcPct val="90000"/>
              </a:lnSpc>
              <a:spcBef>
                <a:spcPts val="552"/>
              </a:spcBef>
              <a:spcAft>
                <a:spcPts val="0"/>
              </a:spcAft>
              <a:buClr>
                <a:schemeClr val="dk1"/>
              </a:buClr>
              <a:buSzPts val="1800"/>
              <a:buChar char="•"/>
              <a:defRPr/>
            </a:lvl9pPr>
          </a:lstStyle>
          <a:p>
            <a:endParaRPr/>
          </a:p>
        </p:txBody>
      </p:sp>
      <p:sp>
        <p:nvSpPr>
          <p:cNvPr id="34" name="Google Shape;34;p29"/>
          <p:cNvSpPr txBox="1">
            <a:spLocks noGrp="1"/>
          </p:cNvSpPr>
          <p:nvPr>
            <p:ph type="body" idx="3"/>
          </p:nvPr>
        </p:nvSpPr>
        <p:spPr>
          <a:xfrm>
            <a:off x="6806298" y="1853949"/>
            <a:ext cx="5715583" cy="908468"/>
          </a:xfrm>
          <a:prstGeom prst="rect">
            <a:avLst/>
          </a:prstGeom>
          <a:noFill/>
          <a:ln>
            <a:noFill/>
          </a:ln>
        </p:spPr>
        <p:txBody>
          <a:bodyPr spcFirstLastPara="1" wrap="square" lIns="91425" tIns="45700" rIns="91425" bIns="45700" anchor="b" anchorCtr="0">
            <a:normAutofit/>
          </a:bodyPr>
          <a:lstStyle>
            <a:lvl1pPr marL="504190" lvl="0" indent="-252095" algn="l">
              <a:lnSpc>
                <a:spcPct val="90000"/>
              </a:lnSpc>
              <a:spcBef>
                <a:spcPts val="1103"/>
              </a:spcBef>
              <a:spcAft>
                <a:spcPts val="0"/>
              </a:spcAft>
              <a:buClr>
                <a:schemeClr val="dk1"/>
              </a:buClr>
              <a:buSzPts val="2400"/>
              <a:buNone/>
              <a:defRPr sz="2647" b="1"/>
            </a:lvl1pPr>
            <a:lvl2pPr marL="1008380" lvl="1" indent="-252095" algn="l">
              <a:lnSpc>
                <a:spcPct val="90000"/>
              </a:lnSpc>
              <a:spcBef>
                <a:spcPts val="552"/>
              </a:spcBef>
              <a:spcAft>
                <a:spcPts val="0"/>
              </a:spcAft>
              <a:buClr>
                <a:schemeClr val="dk1"/>
              </a:buClr>
              <a:buSzPts val="2000"/>
              <a:buNone/>
              <a:defRPr sz="2205" b="1"/>
            </a:lvl2pPr>
            <a:lvl3pPr marL="1512570" lvl="2" indent="-252095" algn="l">
              <a:lnSpc>
                <a:spcPct val="90000"/>
              </a:lnSpc>
              <a:spcBef>
                <a:spcPts val="552"/>
              </a:spcBef>
              <a:spcAft>
                <a:spcPts val="0"/>
              </a:spcAft>
              <a:buClr>
                <a:schemeClr val="dk1"/>
              </a:buClr>
              <a:buSzPts val="1800"/>
              <a:buNone/>
              <a:defRPr sz="1985" b="1"/>
            </a:lvl3pPr>
            <a:lvl4pPr marL="2016759" lvl="3" indent="-252095" algn="l">
              <a:lnSpc>
                <a:spcPct val="90000"/>
              </a:lnSpc>
              <a:spcBef>
                <a:spcPts val="552"/>
              </a:spcBef>
              <a:spcAft>
                <a:spcPts val="0"/>
              </a:spcAft>
              <a:buClr>
                <a:schemeClr val="dk1"/>
              </a:buClr>
              <a:buSzPts val="1600"/>
              <a:buNone/>
              <a:defRPr sz="1764" b="1"/>
            </a:lvl4pPr>
            <a:lvl5pPr marL="2520951" lvl="4" indent="-252095" algn="l">
              <a:lnSpc>
                <a:spcPct val="90000"/>
              </a:lnSpc>
              <a:spcBef>
                <a:spcPts val="552"/>
              </a:spcBef>
              <a:spcAft>
                <a:spcPts val="0"/>
              </a:spcAft>
              <a:buClr>
                <a:schemeClr val="dk1"/>
              </a:buClr>
              <a:buSzPts val="1600"/>
              <a:buNone/>
              <a:defRPr sz="1764" b="1"/>
            </a:lvl5pPr>
            <a:lvl6pPr marL="3025140" lvl="5" indent="-252095" algn="l">
              <a:lnSpc>
                <a:spcPct val="90000"/>
              </a:lnSpc>
              <a:spcBef>
                <a:spcPts val="552"/>
              </a:spcBef>
              <a:spcAft>
                <a:spcPts val="0"/>
              </a:spcAft>
              <a:buClr>
                <a:schemeClr val="dk1"/>
              </a:buClr>
              <a:buSzPts val="1600"/>
              <a:buNone/>
              <a:defRPr sz="1764" b="1"/>
            </a:lvl6pPr>
            <a:lvl7pPr marL="3529330" lvl="6" indent="-252095" algn="l">
              <a:lnSpc>
                <a:spcPct val="90000"/>
              </a:lnSpc>
              <a:spcBef>
                <a:spcPts val="552"/>
              </a:spcBef>
              <a:spcAft>
                <a:spcPts val="0"/>
              </a:spcAft>
              <a:buClr>
                <a:schemeClr val="dk1"/>
              </a:buClr>
              <a:buSzPts val="1600"/>
              <a:buNone/>
              <a:defRPr sz="1764" b="1"/>
            </a:lvl7pPr>
            <a:lvl8pPr marL="4033520" lvl="7" indent="-252095" algn="l">
              <a:lnSpc>
                <a:spcPct val="90000"/>
              </a:lnSpc>
              <a:spcBef>
                <a:spcPts val="552"/>
              </a:spcBef>
              <a:spcAft>
                <a:spcPts val="0"/>
              </a:spcAft>
              <a:buClr>
                <a:schemeClr val="dk1"/>
              </a:buClr>
              <a:buSzPts val="1600"/>
              <a:buNone/>
              <a:defRPr sz="1764" b="1"/>
            </a:lvl8pPr>
            <a:lvl9pPr marL="4537710" lvl="8" indent="-252095" algn="l">
              <a:lnSpc>
                <a:spcPct val="90000"/>
              </a:lnSpc>
              <a:spcBef>
                <a:spcPts val="552"/>
              </a:spcBef>
              <a:spcAft>
                <a:spcPts val="0"/>
              </a:spcAft>
              <a:buClr>
                <a:schemeClr val="dk1"/>
              </a:buClr>
              <a:buSzPts val="1600"/>
              <a:buNone/>
              <a:defRPr sz="1764" b="1"/>
            </a:lvl9pPr>
          </a:lstStyle>
          <a:p>
            <a:endParaRPr/>
          </a:p>
        </p:txBody>
      </p:sp>
      <p:sp>
        <p:nvSpPr>
          <p:cNvPr id="35" name="Google Shape;35;p29"/>
          <p:cNvSpPr txBox="1">
            <a:spLocks noGrp="1"/>
          </p:cNvSpPr>
          <p:nvPr>
            <p:ph type="body" idx="4"/>
          </p:nvPr>
        </p:nvSpPr>
        <p:spPr>
          <a:xfrm>
            <a:off x="6806298" y="2762542"/>
            <a:ext cx="5715583" cy="4063295"/>
          </a:xfrm>
          <a:prstGeom prst="rect">
            <a:avLst/>
          </a:prstGeom>
          <a:noFill/>
          <a:ln>
            <a:noFill/>
          </a:ln>
        </p:spPr>
        <p:txBody>
          <a:bodyPr spcFirstLastPara="1" wrap="square" lIns="91425" tIns="45700" rIns="91425" bIns="45700" anchor="t" anchorCtr="0">
            <a:normAutofit/>
          </a:bodyPr>
          <a:lstStyle>
            <a:lvl1pPr marL="504190" lvl="0" indent="-378143" algn="l">
              <a:lnSpc>
                <a:spcPct val="90000"/>
              </a:lnSpc>
              <a:spcBef>
                <a:spcPts val="1103"/>
              </a:spcBef>
              <a:spcAft>
                <a:spcPts val="0"/>
              </a:spcAft>
              <a:buClr>
                <a:schemeClr val="dk1"/>
              </a:buClr>
              <a:buSzPts val="1800"/>
              <a:buChar char="•"/>
              <a:defRPr/>
            </a:lvl1pPr>
            <a:lvl2pPr marL="1008380" lvl="1" indent="-378143" algn="l">
              <a:lnSpc>
                <a:spcPct val="90000"/>
              </a:lnSpc>
              <a:spcBef>
                <a:spcPts val="552"/>
              </a:spcBef>
              <a:spcAft>
                <a:spcPts val="0"/>
              </a:spcAft>
              <a:buClr>
                <a:schemeClr val="dk1"/>
              </a:buClr>
              <a:buSzPts val="1800"/>
              <a:buChar char="•"/>
              <a:defRPr/>
            </a:lvl2pPr>
            <a:lvl3pPr marL="1512570" lvl="2" indent="-378143" algn="l">
              <a:lnSpc>
                <a:spcPct val="90000"/>
              </a:lnSpc>
              <a:spcBef>
                <a:spcPts val="552"/>
              </a:spcBef>
              <a:spcAft>
                <a:spcPts val="0"/>
              </a:spcAft>
              <a:buClr>
                <a:schemeClr val="dk1"/>
              </a:buClr>
              <a:buSzPts val="1800"/>
              <a:buChar char="•"/>
              <a:defRPr/>
            </a:lvl3pPr>
            <a:lvl4pPr marL="2016759" lvl="3" indent="-378143" algn="l">
              <a:lnSpc>
                <a:spcPct val="90000"/>
              </a:lnSpc>
              <a:spcBef>
                <a:spcPts val="552"/>
              </a:spcBef>
              <a:spcAft>
                <a:spcPts val="0"/>
              </a:spcAft>
              <a:buClr>
                <a:schemeClr val="dk1"/>
              </a:buClr>
              <a:buSzPts val="1800"/>
              <a:buChar char="•"/>
              <a:defRPr/>
            </a:lvl4pPr>
            <a:lvl5pPr marL="2520951" lvl="4" indent="-378143" algn="l">
              <a:lnSpc>
                <a:spcPct val="90000"/>
              </a:lnSpc>
              <a:spcBef>
                <a:spcPts val="552"/>
              </a:spcBef>
              <a:spcAft>
                <a:spcPts val="0"/>
              </a:spcAft>
              <a:buClr>
                <a:schemeClr val="dk1"/>
              </a:buClr>
              <a:buSzPts val="1800"/>
              <a:buChar char="•"/>
              <a:defRPr/>
            </a:lvl5pPr>
            <a:lvl6pPr marL="3025140" lvl="5" indent="-378143" algn="l">
              <a:lnSpc>
                <a:spcPct val="90000"/>
              </a:lnSpc>
              <a:spcBef>
                <a:spcPts val="552"/>
              </a:spcBef>
              <a:spcAft>
                <a:spcPts val="0"/>
              </a:spcAft>
              <a:buClr>
                <a:schemeClr val="dk1"/>
              </a:buClr>
              <a:buSzPts val="1800"/>
              <a:buChar char="•"/>
              <a:defRPr/>
            </a:lvl6pPr>
            <a:lvl7pPr marL="3529330" lvl="6" indent="-378143" algn="l">
              <a:lnSpc>
                <a:spcPct val="90000"/>
              </a:lnSpc>
              <a:spcBef>
                <a:spcPts val="552"/>
              </a:spcBef>
              <a:spcAft>
                <a:spcPts val="0"/>
              </a:spcAft>
              <a:buClr>
                <a:schemeClr val="dk1"/>
              </a:buClr>
              <a:buSzPts val="1800"/>
              <a:buChar char="•"/>
              <a:defRPr/>
            </a:lvl7pPr>
            <a:lvl8pPr marL="4033520" lvl="7" indent="-378143" algn="l">
              <a:lnSpc>
                <a:spcPct val="90000"/>
              </a:lnSpc>
              <a:spcBef>
                <a:spcPts val="552"/>
              </a:spcBef>
              <a:spcAft>
                <a:spcPts val="0"/>
              </a:spcAft>
              <a:buClr>
                <a:schemeClr val="dk1"/>
              </a:buClr>
              <a:buSzPts val="1800"/>
              <a:buChar char="•"/>
              <a:defRPr/>
            </a:lvl8pPr>
            <a:lvl9pPr marL="4537710" lvl="8" indent="-378143" algn="l">
              <a:lnSpc>
                <a:spcPct val="90000"/>
              </a:lnSpc>
              <a:spcBef>
                <a:spcPts val="552"/>
              </a:spcBef>
              <a:spcAft>
                <a:spcPts val="0"/>
              </a:spcAft>
              <a:buClr>
                <a:schemeClr val="dk1"/>
              </a:buClr>
              <a:buSzPts val="1800"/>
              <a:buChar char="•"/>
              <a:defRPr/>
            </a:lvl9pPr>
          </a:lstStyle>
          <a:p>
            <a:endParaRPr/>
          </a:p>
        </p:txBody>
      </p:sp>
      <p:sp>
        <p:nvSpPr>
          <p:cNvPr id="36" name="Google Shape;36;p29"/>
          <p:cNvSpPr txBox="1">
            <a:spLocks noGrp="1"/>
          </p:cNvSpPr>
          <p:nvPr>
            <p:ph type="dt" idx="10"/>
          </p:nvPr>
        </p:nvSpPr>
        <p:spPr>
          <a:xfrm>
            <a:off x="924312" y="7009642"/>
            <a:ext cx="3025021" cy="4026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7" name="Google Shape;37;p29"/>
          <p:cNvSpPr txBox="1">
            <a:spLocks noGrp="1"/>
          </p:cNvSpPr>
          <p:nvPr>
            <p:ph type="ftr" idx="11"/>
          </p:nvPr>
        </p:nvSpPr>
        <p:spPr>
          <a:xfrm>
            <a:off x="4453504" y="7009642"/>
            <a:ext cx="4537532" cy="40262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8" name="Google Shape;38;p29"/>
          <p:cNvSpPr txBox="1">
            <a:spLocks noGrp="1"/>
          </p:cNvSpPr>
          <p:nvPr>
            <p:ph type="sldNum" idx="12"/>
          </p:nvPr>
        </p:nvSpPr>
        <p:spPr>
          <a:xfrm>
            <a:off x="9495206" y="7009642"/>
            <a:ext cx="3025021" cy="40262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0"/>
            <a:fld id="{00000000-1234-1234-1234-123412341234}" type="slidenum">
              <a:rPr lang="en-GB" smtClean="0"/>
              <a:pPr rtl="0"/>
              <a:t>‹#›</a:t>
            </a:fld>
            <a:endParaRPr lang="en-GB" dirty="0"/>
          </a:p>
        </p:txBody>
      </p:sp>
    </p:spTree>
    <p:extLst>
      <p:ext uri="{BB962C8B-B14F-4D97-AF65-F5344CB8AC3E}">
        <p14:creationId xmlns:p14="http://schemas.microsoft.com/office/powerpoint/2010/main" val="213190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56" name="Google Shape;56;p35"/>
          <p:cNvSpPr txBox="1">
            <a:spLocks noGrp="1"/>
          </p:cNvSpPr>
          <p:nvPr>
            <p:ph type="title"/>
          </p:nvPr>
        </p:nvSpPr>
        <p:spPr>
          <a:xfrm>
            <a:off x="917310" y="1885461"/>
            <a:ext cx="11595915" cy="314589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61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5"/>
          <p:cNvSpPr txBox="1">
            <a:spLocks noGrp="1"/>
          </p:cNvSpPr>
          <p:nvPr>
            <p:ph type="body" idx="1"/>
          </p:nvPr>
        </p:nvSpPr>
        <p:spPr>
          <a:xfrm>
            <a:off x="917310" y="5061158"/>
            <a:ext cx="11595915" cy="1654498"/>
          </a:xfrm>
          <a:prstGeom prst="rect">
            <a:avLst/>
          </a:prstGeom>
          <a:noFill/>
          <a:ln>
            <a:noFill/>
          </a:ln>
        </p:spPr>
        <p:txBody>
          <a:bodyPr spcFirstLastPara="1" wrap="square" lIns="91425" tIns="45700" rIns="91425" bIns="45700" anchor="t" anchorCtr="0">
            <a:normAutofit/>
          </a:bodyPr>
          <a:lstStyle>
            <a:lvl1pPr marL="504190" lvl="0" indent="-252095" algn="l">
              <a:lnSpc>
                <a:spcPct val="90000"/>
              </a:lnSpc>
              <a:spcBef>
                <a:spcPts val="1103"/>
              </a:spcBef>
              <a:spcAft>
                <a:spcPts val="0"/>
              </a:spcAft>
              <a:buClr>
                <a:srgbClr val="888888"/>
              </a:buClr>
              <a:buSzPts val="2400"/>
              <a:buNone/>
              <a:defRPr sz="2647">
                <a:solidFill>
                  <a:srgbClr val="888888"/>
                </a:solidFill>
              </a:defRPr>
            </a:lvl1pPr>
            <a:lvl2pPr marL="1008380" lvl="1" indent="-252095" algn="l">
              <a:lnSpc>
                <a:spcPct val="90000"/>
              </a:lnSpc>
              <a:spcBef>
                <a:spcPts val="552"/>
              </a:spcBef>
              <a:spcAft>
                <a:spcPts val="0"/>
              </a:spcAft>
              <a:buClr>
                <a:srgbClr val="888888"/>
              </a:buClr>
              <a:buSzPts val="2000"/>
              <a:buNone/>
              <a:defRPr sz="2205">
                <a:solidFill>
                  <a:srgbClr val="888888"/>
                </a:solidFill>
              </a:defRPr>
            </a:lvl2pPr>
            <a:lvl3pPr marL="1512570" lvl="2" indent="-252095" algn="l">
              <a:lnSpc>
                <a:spcPct val="90000"/>
              </a:lnSpc>
              <a:spcBef>
                <a:spcPts val="552"/>
              </a:spcBef>
              <a:spcAft>
                <a:spcPts val="0"/>
              </a:spcAft>
              <a:buClr>
                <a:srgbClr val="888888"/>
              </a:buClr>
              <a:buSzPts val="1800"/>
              <a:buNone/>
              <a:defRPr sz="1985">
                <a:solidFill>
                  <a:srgbClr val="888888"/>
                </a:solidFill>
              </a:defRPr>
            </a:lvl3pPr>
            <a:lvl4pPr marL="2016759" lvl="3" indent="-252095" algn="l">
              <a:lnSpc>
                <a:spcPct val="90000"/>
              </a:lnSpc>
              <a:spcBef>
                <a:spcPts val="552"/>
              </a:spcBef>
              <a:spcAft>
                <a:spcPts val="0"/>
              </a:spcAft>
              <a:buClr>
                <a:srgbClr val="888888"/>
              </a:buClr>
              <a:buSzPts val="1600"/>
              <a:buNone/>
              <a:defRPr sz="1764">
                <a:solidFill>
                  <a:srgbClr val="888888"/>
                </a:solidFill>
              </a:defRPr>
            </a:lvl4pPr>
            <a:lvl5pPr marL="2520951" lvl="4" indent="-252095" algn="l">
              <a:lnSpc>
                <a:spcPct val="90000"/>
              </a:lnSpc>
              <a:spcBef>
                <a:spcPts val="552"/>
              </a:spcBef>
              <a:spcAft>
                <a:spcPts val="0"/>
              </a:spcAft>
              <a:buClr>
                <a:srgbClr val="888888"/>
              </a:buClr>
              <a:buSzPts val="1600"/>
              <a:buNone/>
              <a:defRPr sz="1764">
                <a:solidFill>
                  <a:srgbClr val="888888"/>
                </a:solidFill>
              </a:defRPr>
            </a:lvl5pPr>
            <a:lvl6pPr marL="3025140" lvl="5" indent="-252095" algn="l">
              <a:lnSpc>
                <a:spcPct val="90000"/>
              </a:lnSpc>
              <a:spcBef>
                <a:spcPts val="552"/>
              </a:spcBef>
              <a:spcAft>
                <a:spcPts val="0"/>
              </a:spcAft>
              <a:buClr>
                <a:srgbClr val="888888"/>
              </a:buClr>
              <a:buSzPts val="1600"/>
              <a:buNone/>
              <a:defRPr sz="1764">
                <a:solidFill>
                  <a:srgbClr val="888888"/>
                </a:solidFill>
              </a:defRPr>
            </a:lvl6pPr>
            <a:lvl7pPr marL="3529330" lvl="6" indent="-252095" algn="l">
              <a:lnSpc>
                <a:spcPct val="90000"/>
              </a:lnSpc>
              <a:spcBef>
                <a:spcPts val="552"/>
              </a:spcBef>
              <a:spcAft>
                <a:spcPts val="0"/>
              </a:spcAft>
              <a:buClr>
                <a:srgbClr val="888888"/>
              </a:buClr>
              <a:buSzPts val="1600"/>
              <a:buNone/>
              <a:defRPr sz="1764">
                <a:solidFill>
                  <a:srgbClr val="888888"/>
                </a:solidFill>
              </a:defRPr>
            </a:lvl7pPr>
            <a:lvl8pPr marL="4033520" lvl="7" indent="-252095" algn="l">
              <a:lnSpc>
                <a:spcPct val="90000"/>
              </a:lnSpc>
              <a:spcBef>
                <a:spcPts val="552"/>
              </a:spcBef>
              <a:spcAft>
                <a:spcPts val="0"/>
              </a:spcAft>
              <a:buClr>
                <a:srgbClr val="888888"/>
              </a:buClr>
              <a:buSzPts val="1600"/>
              <a:buNone/>
              <a:defRPr sz="1764">
                <a:solidFill>
                  <a:srgbClr val="888888"/>
                </a:solidFill>
              </a:defRPr>
            </a:lvl8pPr>
            <a:lvl9pPr marL="4537710" lvl="8" indent="-252095" algn="l">
              <a:lnSpc>
                <a:spcPct val="90000"/>
              </a:lnSpc>
              <a:spcBef>
                <a:spcPts val="552"/>
              </a:spcBef>
              <a:spcAft>
                <a:spcPts val="0"/>
              </a:spcAft>
              <a:buClr>
                <a:srgbClr val="888888"/>
              </a:buClr>
              <a:buSzPts val="1600"/>
              <a:buNone/>
              <a:defRPr sz="1764">
                <a:solidFill>
                  <a:srgbClr val="888888"/>
                </a:solidFill>
              </a:defRPr>
            </a:lvl9pPr>
          </a:lstStyle>
          <a:p>
            <a:endParaRPr/>
          </a:p>
        </p:txBody>
      </p:sp>
      <p:sp>
        <p:nvSpPr>
          <p:cNvPr id="58" name="Google Shape;58;p35"/>
          <p:cNvSpPr txBox="1">
            <a:spLocks noGrp="1"/>
          </p:cNvSpPr>
          <p:nvPr>
            <p:ph type="dt" idx="10"/>
          </p:nvPr>
        </p:nvSpPr>
        <p:spPr>
          <a:xfrm>
            <a:off x="924312" y="7009642"/>
            <a:ext cx="3025021" cy="4026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9" name="Google Shape;59;p35"/>
          <p:cNvSpPr txBox="1">
            <a:spLocks noGrp="1"/>
          </p:cNvSpPr>
          <p:nvPr>
            <p:ph type="ftr" idx="11"/>
          </p:nvPr>
        </p:nvSpPr>
        <p:spPr>
          <a:xfrm>
            <a:off x="4453504" y="7009642"/>
            <a:ext cx="4537532" cy="40262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0" name="Google Shape;60;p35"/>
          <p:cNvSpPr txBox="1">
            <a:spLocks noGrp="1"/>
          </p:cNvSpPr>
          <p:nvPr>
            <p:ph type="sldNum" idx="12"/>
          </p:nvPr>
        </p:nvSpPr>
        <p:spPr>
          <a:xfrm>
            <a:off x="9495206" y="7009642"/>
            <a:ext cx="3025021" cy="40262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0"/>
            <a:fld id="{00000000-1234-1234-1234-123412341234}" type="slidenum">
              <a:rPr lang="en-GB" smtClean="0"/>
              <a:pPr rtl="0"/>
              <a:t>‹#›</a:t>
            </a:fld>
            <a:endParaRPr lang="en-GB" dirty="0"/>
          </a:p>
        </p:txBody>
      </p:sp>
    </p:spTree>
    <p:extLst>
      <p:ext uri="{BB962C8B-B14F-4D97-AF65-F5344CB8AC3E}">
        <p14:creationId xmlns:p14="http://schemas.microsoft.com/office/powerpoint/2010/main" val="41569578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64893" y="984007"/>
            <a:ext cx="12314749" cy="338554"/>
          </a:xfrm>
          <a:prstGeom prst="rect">
            <a:avLst/>
          </a:prstGeom>
        </p:spPr>
        <p:txBody>
          <a:bodyPr wrap="square" lIns="0" tIns="0" rIns="0" bIns="0">
            <a:spAutoFit/>
          </a:bodyPr>
          <a:lstStyle>
            <a:lvl1pPr>
              <a:defRPr sz="2200" b="1" i="0">
                <a:solidFill>
                  <a:schemeClr val="tx1"/>
                </a:solidFill>
                <a:latin typeface="Source Sans 3"/>
                <a:cs typeface="Source Sans 3"/>
              </a:defRPr>
            </a:lvl1pPr>
          </a:lstStyle>
          <a:p>
            <a:endParaRPr/>
          </a:p>
        </p:txBody>
      </p:sp>
      <p:sp>
        <p:nvSpPr>
          <p:cNvPr id="3" name="Holder 3"/>
          <p:cNvSpPr>
            <a:spLocks noGrp="1"/>
          </p:cNvSpPr>
          <p:nvPr>
            <p:ph type="body" idx="1"/>
          </p:nvPr>
        </p:nvSpPr>
        <p:spPr>
          <a:xfrm>
            <a:off x="564894" y="1476768"/>
            <a:ext cx="12147986" cy="184666"/>
          </a:xfrm>
          <a:prstGeom prst="rect">
            <a:avLst/>
          </a:prstGeom>
        </p:spPr>
        <p:txBody>
          <a:bodyPr wrap="square" lIns="0" tIns="0" rIns="0" bIns="0">
            <a:spAutoFit/>
          </a:bodyPr>
          <a:lstStyle>
            <a:lvl1pPr>
              <a:defRPr sz="1200" b="0" i="0">
                <a:solidFill>
                  <a:schemeClr val="tx1"/>
                </a:solidFill>
                <a:latin typeface="Source Sans 3"/>
                <a:cs typeface="Source Sans 3"/>
              </a:defRPr>
            </a:lvl1pPr>
          </a:lstStyle>
          <a:p>
            <a:endParaRPr/>
          </a:p>
        </p:txBody>
      </p:sp>
      <p:sp>
        <p:nvSpPr>
          <p:cNvPr id="4" name="Holder 4"/>
          <p:cNvSpPr>
            <a:spLocks noGrp="1"/>
          </p:cNvSpPr>
          <p:nvPr>
            <p:ph type="ftr" sz="quarter" idx="5"/>
          </p:nvPr>
        </p:nvSpPr>
        <p:spPr>
          <a:xfrm>
            <a:off x="4571143" y="7033450"/>
            <a:ext cx="4302252"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72227" y="7033450"/>
            <a:ext cx="3092244"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7/9/2025</a:t>
            </a:fld>
            <a:endParaRPr lang="en-US"/>
          </a:p>
        </p:txBody>
      </p:sp>
      <p:sp>
        <p:nvSpPr>
          <p:cNvPr id="6" name="Holder 6"/>
          <p:cNvSpPr>
            <a:spLocks noGrp="1"/>
          </p:cNvSpPr>
          <p:nvPr>
            <p:ph type="sldNum" sz="quarter" idx="7"/>
          </p:nvPr>
        </p:nvSpPr>
        <p:spPr>
          <a:xfrm>
            <a:off x="9680067" y="7033450"/>
            <a:ext cx="3092244"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574838">
        <a:defRPr>
          <a:latin typeface="+mn-lt"/>
          <a:ea typeface="+mn-ea"/>
          <a:cs typeface="+mn-cs"/>
        </a:defRPr>
      </a:lvl2pPr>
      <a:lvl3pPr marL="1149675">
        <a:defRPr>
          <a:latin typeface="+mn-lt"/>
          <a:ea typeface="+mn-ea"/>
          <a:cs typeface="+mn-cs"/>
        </a:defRPr>
      </a:lvl3pPr>
      <a:lvl4pPr marL="1724513">
        <a:defRPr>
          <a:latin typeface="+mn-lt"/>
          <a:ea typeface="+mn-ea"/>
          <a:cs typeface="+mn-cs"/>
        </a:defRPr>
      </a:lvl4pPr>
      <a:lvl5pPr marL="2299350">
        <a:defRPr>
          <a:latin typeface="+mn-lt"/>
          <a:ea typeface="+mn-ea"/>
          <a:cs typeface="+mn-cs"/>
        </a:defRPr>
      </a:lvl5pPr>
      <a:lvl6pPr marL="2874188">
        <a:defRPr>
          <a:latin typeface="+mn-lt"/>
          <a:ea typeface="+mn-ea"/>
          <a:cs typeface="+mn-cs"/>
        </a:defRPr>
      </a:lvl6pPr>
      <a:lvl7pPr marL="3449025">
        <a:defRPr>
          <a:latin typeface="+mn-lt"/>
          <a:ea typeface="+mn-ea"/>
          <a:cs typeface="+mn-cs"/>
        </a:defRPr>
      </a:lvl7pPr>
      <a:lvl8pPr marL="4023863">
        <a:defRPr>
          <a:latin typeface="+mn-lt"/>
          <a:ea typeface="+mn-ea"/>
          <a:cs typeface="+mn-cs"/>
        </a:defRPr>
      </a:lvl8pPr>
      <a:lvl9pPr marL="4598700">
        <a:defRPr>
          <a:latin typeface="+mn-lt"/>
          <a:ea typeface="+mn-ea"/>
          <a:cs typeface="+mn-cs"/>
        </a:defRPr>
      </a:lvl9pPr>
    </p:bodyStyle>
    <p:otherStyle>
      <a:lvl1pPr marL="0">
        <a:defRPr>
          <a:latin typeface="+mn-lt"/>
          <a:ea typeface="+mn-ea"/>
          <a:cs typeface="+mn-cs"/>
        </a:defRPr>
      </a:lvl1pPr>
      <a:lvl2pPr marL="574838">
        <a:defRPr>
          <a:latin typeface="+mn-lt"/>
          <a:ea typeface="+mn-ea"/>
          <a:cs typeface="+mn-cs"/>
        </a:defRPr>
      </a:lvl2pPr>
      <a:lvl3pPr marL="1149675">
        <a:defRPr>
          <a:latin typeface="+mn-lt"/>
          <a:ea typeface="+mn-ea"/>
          <a:cs typeface="+mn-cs"/>
        </a:defRPr>
      </a:lvl3pPr>
      <a:lvl4pPr marL="1724513">
        <a:defRPr>
          <a:latin typeface="+mn-lt"/>
          <a:ea typeface="+mn-ea"/>
          <a:cs typeface="+mn-cs"/>
        </a:defRPr>
      </a:lvl4pPr>
      <a:lvl5pPr marL="2299350">
        <a:defRPr>
          <a:latin typeface="+mn-lt"/>
          <a:ea typeface="+mn-ea"/>
          <a:cs typeface="+mn-cs"/>
        </a:defRPr>
      </a:lvl5pPr>
      <a:lvl6pPr marL="2874188">
        <a:defRPr>
          <a:latin typeface="+mn-lt"/>
          <a:ea typeface="+mn-ea"/>
          <a:cs typeface="+mn-cs"/>
        </a:defRPr>
      </a:lvl6pPr>
      <a:lvl7pPr marL="3449025">
        <a:defRPr>
          <a:latin typeface="+mn-lt"/>
          <a:ea typeface="+mn-ea"/>
          <a:cs typeface="+mn-cs"/>
        </a:defRPr>
      </a:lvl7pPr>
      <a:lvl8pPr marL="4023863">
        <a:defRPr>
          <a:latin typeface="+mn-lt"/>
          <a:ea typeface="+mn-ea"/>
          <a:cs typeface="+mn-cs"/>
        </a:defRPr>
      </a:lvl8pPr>
      <a:lvl9pPr marL="45987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1BCB6">
            <a:alpha val="27219"/>
          </a:srgbClr>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924312" y="402652"/>
            <a:ext cx="11595915" cy="1461953"/>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924312" y="2013260"/>
            <a:ext cx="11595915" cy="4798407"/>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dt" idx="10"/>
          </p:nvPr>
        </p:nvSpPr>
        <p:spPr>
          <a:xfrm>
            <a:off x="924312" y="7009642"/>
            <a:ext cx="3025021" cy="402624"/>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324" b="0" i="0" u="none" strike="noStrike" cap="none">
                <a:solidFill>
                  <a:srgbClr val="888888"/>
                </a:solidFill>
                <a:latin typeface="Arial"/>
                <a:ea typeface="Arial"/>
                <a:cs typeface="Arial"/>
                <a:sym typeface="Arial"/>
              </a:defRPr>
            </a:lvl1pPr>
            <a:lvl2pPr marR="0" lvl="1" algn="l">
              <a:spcBef>
                <a:spcPts val="0"/>
              </a:spcBef>
              <a:spcAft>
                <a:spcPts val="0"/>
              </a:spcAft>
              <a:buSzPts val="1400"/>
              <a:buNone/>
              <a:defRPr sz="1985" b="0" i="0" u="none" strike="noStrike" cap="none">
                <a:solidFill>
                  <a:schemeClr val="dk1"/>
                </a:solidFill>
                <a:latin typeface="Arial"/>
                <a:ea typeface="Arial"/>
                <a:cs typeface="Arial"/>
                <a:sym typeface="Arial"/>
              </a:defRPr>
            </a:lvl2pPr>
            <a:lvl3pPr marR="0" lvl="2" algn="l">
              <a:spcBef>
                <a:spcPts val="0"/>
              </a:spcBef>
              <a:spcAft>
                <a:spcPts val="0"/>
              </a:spcAft>
              <a:buSzPts val="1400"/>
              <a:buNone/>
              <a:defRPr sz="1985" b="0" i="0" u="none" strike="noStrike" cap="none">
                <a:solidFill>
                  <a:schemeClr val="dk1"/>
                </a:solidFill>
                <a:latin typeface="Arial"/>
                <a:ea typeface="Arial"/>
                <a:cs typeface="Arial"/>
                <a:sym typeface="Arial"/>
              </a:defRPr>
            </a:lvl3pPr>
            <a:lvl4pPr marR="0" lvl="3" algn="l">
              <a:spcBef>
                <a:spcPts val="0"/>
              </a:spcBef>
              <a:spcAft>
                <a:spcPts val="0"/>
              </a:spcAft>
              <a:buSzPts val="1400"/>
              <a:buNone/>
              <a:defRPr sz="1985" b="0" i="0" u="none" strike="noStrike" cap="none">
                <a:solidFill>
                  <a:schemeClr val="dk1"/>
                </a:solidFill>
                <a:latin typeface="Arial"/>
                <a:ea typeface="Arial"/>
                <a:cs typeface="Arial"/>
                <a:sym typeface="Arial"/>
              </a:defRPr>
            </a:lvl4pPr>
            <a:lvl5pPr marR="0" lvl="4" algn="l">
              <a:spcBef>
                <a:spcPts val="0"/>
              </a:spcBef>
              <a:spcAft>
                <a:spcPts val="0"/>
              </a:spcAft>
              <a:buSzPts val="1400"/>
              <a:buNone/>
              <a:defRPr sz="1985" b="0" i="0" u="none" strike="noStrike" cap="none">
                <a:solidFill>
                  <a:schemeClr val="dk1"/>
                </a:solidFill>
                <a:latin typeface="Arial"/>
                <a:ea typeface="Arial"/>
                <a:cs typeface="Arial"/>
                <a:sym typeface="Arial"/>
              </a:defRPr>
            </a:lvl5pPr>
            <a:lvl6pPr marR="0" lvl="5" algn="l">
              <a:spcBef>
                <a:spcPts val="0"/>
              </a:spcBef>
              <a:spcAft>
                <a:spcPts val="0"/>
              </a:spcAft>
              <a:buSzPts val="1400"/>
              <a:buNone/>
              <a:defRPr sz="1985" b="0" i="0" u="none" strike="noStrike" cap="none">
                <a:solidFill>
                  <a:schemeClr val="dk1"/>
                </a:solidFill>
                <a:latin typeface="Arial"/>
                <a:ea typeface="Arial"/>
                <a:cs typeface="Arial"/>
                <a:sym typeface="Arial"/>
              </a:defRPr>
            </a:lvl6pPr>
            <a:lvl7pPr marR="0" lvl="6" algn="l">
              <a:spcBef>
                <a:spcPts val="0"/>
              </a:spcBef>
              <a:spcAft>
                <a:spcPts val="0"/>
              </a:spcAft>
              <a:buSzPts val="1400"/>
              <a:buNone/>
              <a:defRPr sz="1985" b="0" i="0" u="none" strike="noStrike" cap="none">
                <a:solidFill>
                  <a:schemeClr val="dk1"/>
                </a:solidFill>
                <a:latin typeface="Arial"/>
                <a:ea typeface="Arial"/>
                <a:cs typeface="Arial"/>
                <a:sym typeface="Arial"/>
              </a:defRPr>
            </a:lvl7pPr>
            <a:lvl8pPr marR="0" lvl="7" algn="l">
              <a:spcBef>
                <a:spcPts val="0"/>
              </a:spcBef>
              <a:spcAft>
                <a:spcPts val="0"/>
              </a:spcAft>
              <a:buSzPts val="1400"/>
              <a:buNone/>
              <a:defRPr sz="1985" b="0" i="0" u="none" strike="noStrike" cap="none">
                <a:solidFill>
                  <a:schemeClr val="dk1"/>
                </a:solidFill>
                <a:latin typeface="Arial"/>
                <a:ea typeface="Arial"/>
                <a:cs typeface="Arial"/>
                <a:sym typeface="Arial"/>
              </a:defRPr>
            </a:lvl8pPr>
            <a:lvl9pPr marR="0" lvl="8" algn="l">
              <a:spcBef>
                <a:spcPts val="0"/>
              </a:spcBef>
              <a:spcAft>
                <a:spcPts val="0"/>
              </a:spcAft>
              <a:buSzPts val="1400"/>
              <a:buNone/>
              <a:defRPr sz="1985" b="0" i="0" u="none" strike="noStrike" cap="none">
                <a:solidFill>
                  <a:schemeClr val="dk1"/>
                </a:solidFill>
                <a:latin typeface="Arial"/>
                <a:ea typeface="Arial"/>
                <a:cs typeface="Arial"/>
                <a:sym typeface="Arial"/>
              </a:defRPr>
            </a:lvl9pPr>
          </a:lstStyle>
          <a:p>
            <a:endParaRPr dirty="0"/>
          </a:p>
        </p:txBody>
      </p:sp>
      <p:sp>
        <p:nvSpPr>
          <p:cNvPr id="13" name="Google Shape;13;p25"/>
          <p:cNvSpPr txBox="1">
            <a:spLocks noGrp="1"/>
          </p:cNvSpPr>
          <p:nvPr>
            <p:ph type="ftr" idx="11"/>
          </p:nvPr>
        </p:nvSpPr>
        <p:spPr>
          <a:xfrm>
            <a:off x="4453504" y="7009642"/>
            <a:ext cx="4537532" cy="402624"/>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324" b="0" i="0" u="none" strike="noStrike" cap="none">
                <a:solidFill>
                  <a:srgbClr val="888888"/>
                </a:solidFill>
                <a:latin typeface="Arial"/>
                <a:ea typeface="Arial"/>
                <a:cs typeface="Arial"/>
                <a:sym typeface="Arial"/>
              </a:defRPr>
            </a:lvl1pPr>
            <a:lvl2pPr marR="0" lvl="1" algn="l">
              <a:spcBef>
                <a:spcPts val="0"/>
              </a:spcBef>
              <a:spcAft>
                <a:spcPts val="0"/>
              </a:spcAft>
              <a:buSzPts val="1400"/>
              <a:buNone/>
              <a:defRPr sz="1985" b="0" i="0" u="none" strike="noStrike" cap="none">
                <a:solidFill>
                  <a:schemeClr val="dk1"/>
                </a:solidFill>
                <a:latin typeface="Arial"/>
                <a:ea typeface="Arial"/>
                <a:cs typeface="Arial"/>
                <a:sym typeface="Arial"/>
              </a:defRPr>
            </a:lvl2pPr>
            <a:lvl3pPr marR="0" lvl="2" algn="l">
              <a:spcBef>
                <a:spcPts val="0"/>
              </a:spcBef>
              <a:spcAft>
                <a:spcPts val="0"/>
              </a:spcAft>
              <a:buSzPts val="1400"/>
              <a:buNone/>
              <a:defRPr sz="1985" b="0" i="0" u="none" strike="noStrike" cap="none">
                <a:solidFill>
                  <a:schemeClr val="dk1"/>
                </a:solidFill>
                <a:latin typeface="Arial"/>
                <a:ea typeface="Arial"/>
                <a:cs typeface="Arial"/>
                <a:sym typeface="Arial"/>
              </a:defRPr>
            </a:lvl3pPr>
            <a:lvl4pPr marR="0" lvl="3" algn="l">
              <a:spcBef>
                <a:spcPts val="0"/>
              </a:spcBef>
              <a:spcAft>
                <a:spcPts val="0"/>
              </a:spcAft>
              <a:buSzPts val="1400"/>
              <a:buNone/>
              <a:defRPr sz="1985" b="0" i="0" u="none" strike="noStrike" cap="none">
                <a:solidFill>
                  <a:schemeClr val="dk1"/>
                </a:solidFill>
                <a:latin typeface="Arial"/>
                <a:ea typeface="Arial"/>
                <a:cs typeface="Arial"/>
                <a:sym typeface="Arial"/>
              </a:defRPr>
            </a:lvl4pPr>
            <a:lvl5pPr marR="0" lvl="4" algn="l">
              <a:spcBef>
                <a:spcPts val="0"/>
              </a:spcBef>
              <a:spcAft>
                <a:spcPts val="0"/>
              </a:spcAft>
              <a:buSzPts val="1400"/>
              <a:buNone/>
              <a:defRPr sz="1985" b="0" i="0" u="none" strike="noStrike" cap="none">
                <a:solidFill>
                  <a:schemeClr val="dk1"/>
                </a:solidFill>
                <a:latin typeface="Arial"/>
                <a:ea typeface="Arial"/>
                <a:cs typeface="Arial"/>
                <a:sym typeface="Arial"/>
              </a:defRPr>
            </a:lvl5pPr>
            <a:lvl6pPr marR="0" lvl="5" algn="l">
              <a:spcBef>
                <a:spcPts val="0"/>
              </a:spcBef>
              <a:spcAft>
                <a:spcPts val="0"/>
              </a:spcAft>
              <a:buSzPts val="1400"/>
              <a:buNone/>
              <a:defRPr sz="1985" b="0" i="0" u="none" strike="noStrike" cap="none">
                <a:solidFill>
                  <a:schemeClr val="dk1"/>
                </a:solidFill>
                <a:latin typeface="Arial"/>
                <a:ea typeface="Arial"/>
                <a:cs typeface="Arial"/>
                <a:sym typeface="Arial"/>
              </a:defRPr>
            </a:lvl6pPr>
            <a:lvl7pPr marR="0" lvl="6" algn="l">
              <a:spcBef>
                <a:spcPts val="0"/>
              </a:spcBef>
              <a:spcAft>
                <a:spcPts val="0"/>
              </a:spcAft>
              <a:buSzPts val="1400"/>
              <a:buNone/>
              <a:defRPr sz="1985" b="0" i="0" u="none" strike="noStrike" cap="none">
                <a:solidFill>
                  <a:schemeClr val="dk1"/>
                </a:solidFill>
                <a:latin typeface="Arial"/>
                <a:ea typeface="Arial"/>
                <a:cs typeface="Arial"/>
                <a:sym typeface="Arial"/>
              </a:defRPr>
            </a:lvl7pPr>
            <a:lvl8pPr marR="0" lvl="7" algn="l">
              <a:spcBef>
                <a:spcPts val="0"/>
              </a:spcBef>
              <a:spcAft>
                <a:spcPts val="0"/>
              </a:spcAft>
              <a:buSzPts val="1400"/>
              <a:buNone/>
              <a:defRPr sz="1985" b="0" i="0" u="none" strike="noStrike" cap="none">
                <a:solidFill>
                  <a:schemeClr val="dk1"/>
                </a:solidFill>
                <a:latin typeface="Arial"/>
                <a:ea typeface="Arial"/>
                <a:cs typeface="Arial"/>
                <a:sym typeface="Arial"/>
              </a:defRPr>
            </a:lvl8pPr>
            <a:lvl9pPr marR="0" lvl="8" algn="l">
              <a:spcBef>
                <a:spcPts val="0"/>
              </a:spcBef>
              <a:spcAft>
                <a:spcPts val="0"/>
              </a:spcAft>
              <a:buSzPts val="1400"/>
              <a:buNone/>
              <a:defRPr sz="1985" b="0" i="0" u="none" strike="noStrike" cap="none">
                <a:solidFill>
                  <a:schemeClr val="dk1"/>
                </a:solidFill>
                <a:latin typeface="Arial"/>
                <a:ea typeface="Arial"/>
                <a:cs typeface="Arial"/>
                <a:sym typeface="Arial"/>
              </a:defRPr>
            </a:lvl9pPr>
          </a:lstStyle>
          <a:p>
            <a:endParaRPr dirty="0"/>
          </a:p>
        </p:txBody>
      </p:sp>
      <p:sp>
        <p:nvSpPr>
          <p:cNvPr id="14" name="Google Shape;14;p25"/>
          <p:cNvSpPr txBox="1">
            <a:spLocks noGrp="1"/>
          </p:cNvSpPr>
          <p:nvPr>
            <p:ph type="sldNum" idx="12"/>
          </p:nvPr>
        </p:nvSpPr>
        <p:spPr>
          <a:xfrm>
            <a:off x="9495206" y="7009642"/>
            <a:ext cx="3025021" cy="402624"/>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324" b="0" i="0" u="none" strike="noStrike" cap="none">
                <a:solidFill>
                  <a:srgbClr val="888888"/>
                </a:solidFill>
                <a:latin typeface="Arial"/>
                <a:ea typeface="Arial"/>
                <a:cs typeface="Arial"/>
                <a:sym typeface="Arial"/>
              </a:defRPr>
            </a:lvl1pPr>
            <a:lvl2pPr marL="0" marR="0" lvl="1" indent="0" algn="r">
              <a:spcBef>
                <a:spcPts val="0"/>
              </a:spcBef>
              <a:buNone/>
              <a:defRPr sz="1324" b="0" i="0" u="none" strike="noStrike" cap="none">
                <a:solidFill>
                  <a:srgbClr val="888888"/>
                </a:solidFill>
                <a:latin typeface="Arial"/>
                <a:ea typeface="Arial"/>
                <a:cs typeface="Arial"/>
                <a:sym typeface="Arial"/>
              </a:defRPr>
            </a:lvl2pPr>
            <a:lvl3pPr marL="0" marR="0" lvl="2" indent="0" algn="r">
              <a:spcBef>
                <a:spcPts val="0"/>
              </a:spcBef>
              <a:buNone/>
              <a:defRPr sz="1324" b="0" i="0" u="none" strike="noStrike" cap="none">
                <a:solidFill>
                  <a:srgbClr val="888888"/>
                </a:solidFill>
                <a:latin typeface="Arial"/>
                <a:ea typeface="Arial"/>
                <a:cs typeface="Arial"/>
                <a:sym typeface="Arial"/>
              </a:defRPr>
            </a:lvl3pPr>
            <a:lvl4pPr marL="0" marR="0" lvl="3" indent="0" algn="r">
              <a:spcBef>
                <a:spcPts val="0"/>
              </a:spcBef>
              <a:buNone/>
              <a:defRPr sz="1324" b="0" i="0" u="none" strike="noStrike" cap="none">
                <a:solidFill>
                  <a:srgbClr val="888888"/>
                </a:solidFill>
                <a:latin typeface="Arial"/>
                <a:ea typeface="Arial"/>
                <a:cs typeface="Arial"/>
                <a:sym typeface="Arial"/>
              </a:defRPr>
            </a:lvl4pPr>
            <a:lvl5pPr marL="0" marR="0" lvl="4" indent="0" algn="r">
              <a:spcBef>
                <a:spcPts val="0"/>
              </a:spcBef>
              <a:buNone/>
              <a:defRPr sz="1324" b="0" i="0" u="none" strike="noStrike" cap="none">
                <a:solidFill>
                  <a:srgbClr val="888888"/>
                </a:solidFill>
                <a:latin typeface="Arial"/>
                <a:ea typeface="Arial"/>
                <a:cs typeface="Arial"/>
                <a:sym typeface="Arial"/>
              </a:defRPr>
            </a:lvl5pPr>
            <a:lvl6pPr marL="0" marR="0" lvl="5" indent="0" algn="r">
              <a:spcBef>
                <a:spcPts val="0"/>
              </a:spcBef>
              <a:buNone/>
              <a:defRPr sz="1324" b="0" i="0" u="none" strike="noStrike" cap="none">
                <a:solidFill>
                  <a:srgbClr val="888888"/>
                </a:solidFill>
                <a:latin typeface="Arial"/>
                <a:ea typeface="Arial"/>
                <a:cs typeface="Arial"/>
                <a:sym typeface="Arial"/>
              </a:defRPr>
            </a:lvl6pPr>
            <a:lvl7pPr marL="0" marR="0" lvl="6" indent="0" algn="r">
              <a:spcBef>
                <a:spcPts val="0"/>
              </a:spcBef>
              <a:buNone/>
              <a:defRPr sz="1324" b="0" i="0" u="none" strike="noStrike" cap="none">
                <a:solidFill>
                  <a:srgbClr val="888888"/>
                </a:solidFill>
                <a:latin typeface="Arial"/>
                <a:ea typeface="Arial"/>
                <a:cs typeface="Arial"/>
                <a:sym typeface="Arial"/>
              </a:defRPr>
            </a:lvl7pPr>
            <a:lvl8pPr marL="0" marR="0" lvl="7" indent="0" algn="r">
              <a:spcBef>
                <a:spcPts val="0"/>
              </a:spcBef>
              <a:buNone/>
              <a:defRPr sz="1324" b="0" i="0" u="none" strike="noStrike" cap="none">
                <a:solidFill>
                  <a:srgbClr val="888888"/>
                </a:solidFill>
                <a:latin typeface="Arial"/>
                <a:ea typeface="Arial"/>
                <a:cs typeface="Arial"/>
                <a:sym typeface="Arial"/>
              </a:defRPr>
            </a:lvl8pPr>
            <a:lvl9pPr marL="0" marR="0" lvl="8" indent="0" algn="r">
              <a:spcBef>
                <a:spcPts val="0"/>
              </a:spcBef>
              <a:buNone/>
              <a:defRPr sz="1324" b="0" i="0" u="none" strike="noStrike" cap="none">
                <a:solidFill>
                  <a:srgbClr val="888888"/>
                </a:solidFill>
                <a:latin typeface="Arial"/>
                <a:ea typeface="Arial"/>
                <a:cs typeface="Arial"/>
                <a:sym typeface="Arial"/>
              </a:defRPr>
            </a:lvl9pPr>
          </a:lstStyle>
          <a:p>
            <a:pPr rtl="0"/>
            <a:fld id="{00000000-1234-1234-1234-123412341234}" type="slidenum">
              <a:rPr lang="en-GB" smtClean="0"/>
              <a:pPr rtl="0"/>
              <a:t>‹#›</a:t>
            </a:fld>
            <a:endParaRPr lang="en-GB" dirty="0"/>
          </a:p>
        </p:txBody>
      </p:sp>
    </p:spTree>
    <p:extLst>
      <p:ext uri="{BB962C8B-B14F-4D97-AF65-F5344CB8AC3E}">
        <p14:creationId xmlns:p14="http://schemas.microsoft.com/office/powerpoint/2010/main" val="3676676232"/>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4" r:id="rId4"/>
    <p:sldLayoutId id="2147483675" r:id="rId5"/>
    <p:sldLayoutId id="2147483676" r:id="rId6"/>
    <p:sldLayoutId id="2147483677" r:id="rId7"/>
    <p:sldLayoutId id="2147483678" r:id="rId8"/>
    <p:sldLayoutId id="214748367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4"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72615" y="1008380"/>
            <a:ext cx="11789626" cy="144198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72615" y="2450364"/>
            <a:ext cx="11789626" cy="41242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9229278" y="7009642"/>
            <a:ext cx="2811492" cy="402652"/>
          </a:xfrm>
          <a:prstGeom prst="rect">
            <a:avLst/>
          </a:prstGeom>
        </p:spPr>
        <p:txBody>
          <a:bodyPr vert="horz" lIns="91440" tIns="45720" rIns="91440" bIns="45720" rtlCol="0" anchor="ctr"/>
          <a:lstStyle>
            <a:lvl1pPr algn="r">
              <a:defRPr sz="1158">
                <a:solidFill>
                  <a:schemeClr val="tx1"/>
                </a:solidFill>
                <a:latin typeface="+mj-lt"/>
              </a:defRPr>
            </a:lvl1pPr>
          </a:lstStyle>
          <a:p>
            <a:fld id="{E31BA835-12AC-4E8F-955A-EA3F4DE2791F}" type="datetime1">
              <a:rPr lang="en-US" smtClean="0"/>
              <a:t>7/9/2025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76423" y="7009642"/>
            <a:ext cx="5006113" cy="402652"/>
          </a:xfrm>
          <a:prstGeom prst="rect">
            <a:avLst/>
          </a:prstGeom>
        </p:spPr>
        <p:txBody>
          <a:bodyPr vert="horz" lIns="91440" tIns="45720" rIns="91440" bIns="45720" rtlCol="0" anchor="ctr"/>
          <a:lstStyle>
            <a:lvl1pPr algn="l">
              <a:defRPr sz="1158">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2040770" y="7009642"/>
            <a:ext cx="741428" cy="402652"/>
          </a:xfrm>
          <a:prstGeom prst="rect">
            <a:avLst/>
          </a:prstGeom>
        </p:spPr>
        <p:txBody>
          <a:bodyPr vert="horz" lIns="91440" tIns="45720" rIns="91440" bIns="45720" rtlCol="0" anchor="ctr"/>
          <a:lstStyle>
            <a:lvl1pPr algn="r">
              <a:defRPr sz="1985">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82298" y="798301"/>
            <a:ext cx="1167994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82298" y="6774122"/>
            <a:ext cx="116799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07994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sldNum="0" hdr="0" ftr="0" dt="0"/>
  <p:txStyles>
    <p:titleStyle>
      <a:lvl1pPr algn="l" defTabSz="1008309" rtl="0" eaLnBrk="1" latinLnBrk="0" hangingPunct="1">
        <a:lnSpc>
          <a:spcPct val="100000"/>
        </a:lnSpc>
        <a:spcBef>
          <a:spcPct val="0"/>
        </a:spcBef>
        <a:buNone/>
        <a:defRPr sz="4411" kern="1200" cap="all" spc="33" baseline="0">
          <a:solidFill>
            <a:schemeClr val="tx1"/>
          </a:solidFill>
          <a:latin typeface="+mj-lt"/>
          <a:ea typeface="+mj-ea"/>
          <a:cs typeface="+mj-cs"/>
        </a:defRPr>
      </a:lvl1pPr>
    </p:titleStyle>
    <p:bodyStyle>
      <a:lvl1pPr marL="252077" indent="-252077" algn="l" defTabSz="1008309" rtl="0" eaLnBrk="1" latinLnBrk="0" hangingPunct="1">
        <a:lnSpc>
          <a:spcPct val="110000"/>
        </a:lnSpc>
        <a:spcBef>
          <a:spcPts val="1103"/>
        </a:spcBef>
        <a:buFont typeface="Arial" panose="020B0604020202020204" pitchFamily="34" charset="0"/>
        <a:buChar char="•"/>
        <a:defRPr sz="2205" kern="1200">
          <a:solidFill>
            <a:schemeClr val="tx1"/>
          </a:solidFill>
          <a:latin typeface="+mn-lt"/>
          <a:ea typeface="+mn-ea"/>
          <a:cs typeface="+mn-cs"/>
        </a:defRPr>
      </a:lvl1pPr>
      <a:lvl2pPr marL="756232" indent="-252077" algn="l" defTabSz="1008309" rtl="0" eaLnBrk="1" latinLnBrk="0" hangingPunct="1">
        <a:lnSpc>
          <a:spcPct val="110000"/>
        </a:lnSpc>
        <a:spcBef>
          <a:spcPts val="551"/>
        </a:spcBef>
        <a:buFont typeface="Arial" panose="020B0604020202020204" pitchFamily="34" charset="0"/>
        <a:buChar char="•"/>
        <a:defRPr sz="1985" kern="1200">
          <a:solidFill>
            <a:schemeClr val="tx1"/>
          </a:solidFill>
          <a:latin typeface="+mn-lt"/>
          <a:ea typeface="+mn-ea"/>
          <a:cs typeface="+mn-cs"/>
        </a:defRPr>
      </a:lvl2pPr>
      <a:lvl3pPr marL="1260386" indent="-252077" algn="l" defTabSz="1008309" rtl="0" eaLnBrk="1" latinLnBrk="0" hangingPunct="1">
        <a:lnSpc>
          <a:spcPct val="110000"/>
        </a:lnSpc>
        <a:spcBef>
          <a:spcPts val="551"/>
        </a:spcBef>
        <a:buFont typeface="Arial" panose="020B0604020202020204" pitchFamily="34" charset="0"/>
        <a:buChar char="•"/>
        <a:defRPr sz="1764" kern="1200">
          <a:solidFill>
            <a:schemeClr val="tx1"/>
          </a:solidFill>
          <a:latin typeface="+mn-lt"/>
          <a:ea typeface="+mn-ea"/>
          <a:cs typeface="+mn-cs"/>
        </a:defRPr>
      </a:lvl3pPr>
      <a:lvl4pPr marL="1764541" indent="-252077" algn="l" defTabSz="1008309" rtl="0" eaLnBrk="1" latinLnBrk="0" hangingPunct="1">
        <a:lnSpc>
          <a:spcPct val="110000"/>
        </a:lnSpc>
        <a:spcBef>
          <a:spcPts val="551"/>
        </a:spcBef>
        <a:buFont typeface="Arial" panose="020B0604020202020204" pitchFamily="34" charset="0"/>
        <a:buChar char="•"/>
        <a:defRPr sz="1544" kern="1200">
          <a:solidFill>
            <a:schemeClr val="tx1"/>
          </a:solidFill>
          <a:latin typeface="+mn-lt"/>
          <a:ea typeface="+mn-ea"/>
          <a:cs typeface="+mn-cs"/>
        </a:defRPr>
      </a:lvl4pPr>
      <a:lvl5pPr marL="2268695" indent="-252077" algn="l" defTabSz="1008309" rtl="0" eaLnBrk="1" latinLnBrk="0" hangingPunct="1">
        <a:lnSpc>
          <a:spcPct val="110000"/>
        </a:lnSpc>
        <a:spcBef>
          <a:spcPts val="551"/>
        </a:spcBef>
        <a:buFont typeface="Arial" panose="020B0604020202020204" pitchFamily="34" charset="0"/>
        <a:buChar char="•"/>
        <a:defRPr sz="1544" kern="1200">
          <a:solidFill>
            <a:schemeClr val="tx1"/>
          </a:solidFill>
          <a:latin typeface="+mn-lt"/>
          <a:ea typeface="+mn-ea"/>
          <a:cs typeface="+mn-cs"/>
        </a:defRPr>
      </a:lvl5pPr>
      <a:lvl6pPr marL="2772849" indent="-252077" algn="l" defTabSz="1008309"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004" indent="-252077" algn="l" defTabSz="1008309"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158" indent="-252077" algn="l" defTabSz="1008309"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313" indent="-252077" algn="l" defTabSz="1008309"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8309" rtl="0" eaLnBrk="1" latinLnBrk="0" hangingPunct="1">
        <a:defRPr sz="1985" kern="1200">
          <a:solidFill>
            <a:schemeClr val="tx1"/>
          </a:solidFill>
          <a:latin typeface="+mn-lt"/>
          <a:ea typeface="+mn-ea"/>
          <a:cs typeface="+mn-cs"/>
        </a:defRPr>
      </a:lvl1pPr>
      <a:lvl2pPr marL="504154" algn="l" defTabSz="1008309" rtl="0" eaLnBrk="1" latinLnBrk="0" hangingPunct="1">
        <a:defRPr sz="1985" kern="1200">
          <a:solidFill>
            <a:schemeClr val="tx1"/>
          </a:solidFill>
          <a:latin typeface="+mn-lt"/>
          <a:ea typeface="+mn-ea"/>
          <a:cs typeface="+mn-cs"/>
        </a:defRPr>
      </a:lvl2pPr>
      <a:lvl3pPr marL="1008309" algn="l" defTabSz="1008309" rtl="0" eaLnBrk="1" latinLnBrk="0" hangingPunct="1">
        <a:defRPr sz="1985" kern="1200">
          <a:solidFill>
            <a:schemeClr val="tx1"/>
          </a:solidFill>
          <a:latin typeface="+mn-lt"/>
          <a:ea typeface="+mn-ea"/>
          <a:cs typeface="+mn-cs"/>
        </a:defRPr>
      </a:lvl3pPr>
      <a:lvl4pPr marL="1512463" algn="l" defTabSz="1008309" rtl="0" eaLnBrk="1" latinLnBrk="0" hangingPunct="1">
        <a:defRPr sz="1985" kern="1200">
          <a:solidFill>
            <a:schemeClr val="tx1"/>
          </a:solidFill>
          <a:latin typeface="+mn-lt"/>
          <a:ea typeface="+mn-ea"/>
          <a:cs typeface="+mn-cs"/>
        </a:defRPr>
      </a:lvl4pPr>
      <a:lvl5pPr marL="2016618" algn="l" defTabSz="1008309" rtl="0" eaLnBrk="1" latinLnBrk="0" hangingPunct="1">
        <a:defRPr sz="1985" kern="1200">
          <a:solidFill>
            <a:schemeClr val="tx1"/>
          </a:solidFill>
          <a:latin typeface="+mn-lt"/>
          <a:ea typeface="+mn-ea"/>
          <a:cs typeface="+mn-cs"/>
        </a:defRPr>
      </a:lvl5pPr>
      <a:lvl6pPr marL="2520772" algn="l" defTabSz="1008309" rtl="0" eaLnBrk="1" latinLnBrk="0" hangingPunct="1">
        <a:defRPr sz="1985" kern="1200">
          <a:solidFill>
            <a:schemeClr val="tx1"/>
          </a:solidFill>
          <a:latin typeface="+mn-lt"/>
          <a:ea typeface="+mn-ea"/>
          <a:cs typeface="+mn-cs"/>
        </a:defRPr>
      </a:lvl6pPr>
      <a:lvl7pPr marL="3024927" algn="l" defTabSz="1008309" rtl="0" eaLnBrk="1" latinLnBrk="0" hangingPunct="1">
        <a:defRPr sz="1985" kern="1200">
          <a:solidFill>
            <a:schemeClr val="tx1"/>
          </a:solidFill>
          <a:latin typeface="+mn-lt"/>
          <a:ea typeface="+mn-ea"/>
          <a:cs typeface="+mn-cs"/>
        </a:defRPr>
      </a:lvl7pPr>
      <a:lvl8pPr marL="3529081" algn="l" defTabSz="1008309" rtl="0" eaLnBrk="1" latinLnBrk="0" hangingPunct="1">
        <a:defRPr sz="1985" kern="1200">
          <a:solidFill>
            <a:schemeClr val="tx1"/>
          </a:solidFill>
          <a:latin typeface="+mn-lt"/>
          <a:ea typeface="+mn-ea"/>
          <a:cs typeface="+mn-cs"/>
        </a:defRPr>
      </a:lvl8pPr>
      <a:lvl9pPr marL="4033236" algn="l" defTabSz="1008309" rtl="0" eaLnBrk="1" latinLnBrk="0" hangingPunct="1">
        <a:defRPr sz="198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6D0147-DA1F-4EAA-9FC2-FB6E41BA840E}"/>
              </a:ext>
            </a:extLst>
          </p:cNvPr>
          <p:cNvSpPr>
            <a:spLocks noGrp="1"/>
          </p:cNvSpPr>
          <p:nvPr>
            <p:ph type="title"/>
          </p:nvPr>
        </p:nvSpPr>
        <p:spPr>
          <a:xfrm>
            <a:off x="924312" y="402652"/>
            <a:ext cx="11595914" cy="1461801"/>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90E698-039D-4F16-B360-288866F05146}"/>
              </a:ext>
            </a:extLst>
          </p:cNvPr>
          <p:cNvSpPr>
            <a:spLocks noGrp="1"/>
          </p:cNvSpPr>
          <p:nvPr>
            <p:ph type="body" idx="1"/>
          </p:nvPr>
        </p:nvSpPr>
        <p:spPr>
          <a:xfrm>
            <a:off x="924312" y="2013259"/>
            <a:ext cx="11595914" cy="479855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037E66-D464-411A-8A4C-07F463E6A7E8}"/>
              </a:ext>
            </a:extLst>
          </p:cNvPr>
          <p:cNvSpPr>
            <a:spLocks noGrp="1"/>
          </p:cNvSpPr>
          <p:nvPr>
            <p:ph type="dt" sz="half" idx="2"/>
          </p:nvPr>
        </p:nvSpPr>
        <p:spPr>
          <a:xfrm>
            <a:off x="924312" y="7009642"/>
            <a:ext cx="3025021" cy="402652"/>
          </a:xfrm>
          <a:prstGeom prst="rect">
            <a:avLst/>
          </a:prstGeom>
        </p:spPr>
        <p:txBody>
          <a:bodyPr vert="horz" lIns="91440" tIns="45720" rIns="91440" bIns="45720" rtlCol="0" anchor="ctr"/>
          <a:lstStyle>
            <a:lvl1pPr algn="l">
              <a:defRPr sz="1323">
                <a:solidFill>
                  <a:schemeClr val="tx1">
                    <a:tint val="75000"/>
                  </a:schemeClr>
                </a:solidFill>
              </a:defRPr>
            </a:lvl1pPr>
          </a:lstStyle>
          <a:p>
            <a:fld id="{7C0F6242-0A08-40E0-A1E3-0F9494E8EF4F}" type="datetimeFigureOut">
              <a:rPr lang="en-GB" smtClean="0"/>
              <a:t>09/07/2025</a:t>
            </a:fld>
            <a:endParaRPr lang="en-GB"/>
          </a:p>
        </p:txBody>
      </p:sp>
      <p:sp>
        <p:nvSpPr>
          <p:cNvPr id="5" name="Footer Placeholder 4">
            <a:extLst>
              <a:ext uri="{FF2B5EF4-FFF2-40B4-BE49-F238E27FC236}">
                <a16:creationId xmlns:a16="http://schemas.microsoft.com/office/drawing/2014/main" id="{1C20C4AB-3519-4683-B018-3183D2F275C9}"/>
              </a:ext>
            </a:extLst>
          </p:cNvPr>
          <p:cNvSpPr>
            <a:spLocks noGrp="1"/>
          </p:cNvSpPr>
          <p:nvPr>
            <p:ph type="ftr" sz="quarter" idx="3"/>
          </p:nvPr>
        </p:nvSpPr>
        <p:spPr>
          <a:xfrm>
            <a:off x="4453503" y="7009642"/>
            <a:ext cx="4537532" cy="402652"/>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031470D-A0BB-4C75-9EEB-8DC3FA4A17BA}"/>
              </a:ext>
            </a:extLst>
          </p:cNvPr>
          <p:cNvSpPr>
            <a:spLocks noGrp="1"/>
          </p:cNvSpPr>
          <p:nvPr>
            <p:ph type="sldNum" sz="quarter" idx="4"/>
          </p:nvPr>
        </p:nvSpPr>
        <p:spPr>
          <a:xfrm>
            <a:off x="9495205" y="7009642"/>
            <a:ext cx="3025021" cy="402652"/>
          </a:xfrm>
          <a:prstGeom prst="rect">
            <a:avLst/>
          </a:prstGeom>
        </p:spPr>
        <p:txBody>
          <a:bodyPr vert="horz" lIns="91440" tIns="45720" rIns="91440" bIns="45720" rtlCol="0" anchor="ctr"/>
          <a:lstStyle>
            <a:lvl1pPr algn="r">
              <a:defRPr sz="1323">
                <a:solidFill>
                  <a:schemeClr val="tx1">
                    <a:tint val="75000"/>
                  </a:schemeClr>
                </a:solidFill>
              </a:defRPr>
            </a:lvl1pPr>
          </a:lstStyle>
          <a:p>
            <a:fld id="{615908F3-2D3E-459E-B691-30B42DA8EE90}" type="slidenum">
              <a:rPr lang="en-GB" smtClean="0"/>
              <a:t>‹#›</a:t>
            </a:fld>
            <a:endParaRPr lang="en-GB"/>
          </a:p>
        </p:txBody>
      </p:sp>
      <p:sp>
        <p:nvSpPr>
          <p:cNvPr id="10" name="Oval 9">
            <a:extLst>
              <a:ext uri="{FF2B5EF4-FFF2-40B4-BE49-F238E27FC236}">
                <a16:creationId xmlns:a16="http://schemas.microsoft.com/office/drawing/2014/main" id="{111A77AD-6AAA-4395-993F-417BBCDC3F11}"/>
              </a:ext>
            </a:extLst>
          </p:cNvPr>
          <p:cNvSpPr/>
          <p:nvPr userDrawn="1"/>
        </p:nvSpPr>
        <p:spPr>
          <a:xfrm>
            <a:off x="284170" y="650864"/>
            <a:ext cx="375835" cy="40335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FC194AEB-3B10-4749-8A87-5D236F8EF3BD}"/>
              </a:ext>
            </a:extLst>
          </p:cNvPr>
          <p:cNvSpPr/>
          <p:nvPr userDrawn="1"/>
        </p:nvSpPr>
        <p:spPr>
          <a:xfrm>
            <a:off x="284170" y="1644077"/>
            <a:ext cx="375835" cy="40335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F73907A8-364A-493B-84C0-4A160D33A73B}"/>
              </a:ext>
            </a:extLst>
          </p:cNvPr>
          <p:cNvSpPr/>
          <p:nvPr userDrawn="1"/>
        </p:nvSpPr>
        <p:spPr>
          <a:xfrm>
            <a:off x="284170" y="2637291"/>
            <a:ext cx="375835" cy="40335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70ADC7B7-C752-45A4-AB7E-549700024B3A}"/>
              </a:ext>
            </a:extLst>
          </p:cNvPr>
          <p:cNvSpPr/>
          <p:nvPr userDrawn="1"/>
        </p:nvSpPr>
        <p:spPr>
          <a:xfrm>
            <a:off x="284170" y="3630504"/>
            <a:ext cx="375835" cy="40335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2B02639F-B55A-4B55-832A-BF8BADF42974}"/>
              </a:ext>
            </a:extLst>
          </p:cNvPr>
          <p:cNvSpPr/>
          <p:nvPr userDrawn="1"/>
        </p:nvSpPr>
        <p:spPr>
          <a:xfrm>
            <a:off x="284170" y="4623718"/>
            <a:ext cx="375835" cy="40335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08ED0D4E-DCEB-4EF5-AE77-CA323D9855BD}"/>
              </a:ext>
            </a:extLst>
          </p:cNvPr>
          <p:cNvSpPr/>
          <p:nvPr userDrawn="1"/>
        </p:nvSpPr>
        <p:spPr>
          <a:xfrm>
            <a:off x="284170" y="5616931"/>
            <a:ext cx="375835" cy="40335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1ACFBB73-6A2E-4901-B2DA-5C3A8E50DCE1}"/>
              </a:ext>
            </a:extLst>
          </p:cNvPr>
          <p:cNvSpPr/>
          <p:nvPr userDrawn="1"/>
        </p:nvSpPr>
        <p:spPr>
          <a:xfrm>
            <a:off x="284170" y="6610142"/>
            <a:ext cx="375835" cy="403352"/>
          </a:xfrm>
          <a:prstGeom prst="ellips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9DABAEF6-0432-4F42-92C5-46379991D305}"/>
              </a:ext>
            </a:extLst>
          </p:cNvPr>
          <p:cNvGrpSpPr/>
          <p:nvPr userDrawn="1"/>
        </p:nvGrpSpPr>
        <p:grpSpPr>
          <a:xfrm rot="16200000">
            <a:off x="11301868" y="5645010"/>
            <a:ext cx="207338" cy="3237718"/>
            <a:chOff x="5763491" y="237892"/>
            <a:chExt cx="340821" cy="5769639"/>
          </a:xfrm>
        </p:grpSpPr>
        <p:sp>
          <p:nvSpPr>
            <p:cNvPr id="17" name="Oval 16">
              <a:extLst>
                <a:ext uri="{FF2B5EF4-FFF2-40B4-BE49-F238E27FC236}">
                  <a16:creationId xmlns:a16="http://schemas.microsoft.com/office/drawing/2014/main" id="{582D5FF7-1A13-4581-A0B9-72667C75BBEB}"/>
                </a:ext>
              </a:extLst>
            </p:cNvPr>
            <p:cNvSpPr/>
            <p:nvPr userDrawn="1"/>
          </p:nvSpPr>
          <p:spPr>
            <a:xfrm>
              <a:off x="5763491" y="237892"/>
              <a:ext cx="340821" cy="3657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62DFA13B-6C75-4CBF-8120-2C70C886B713}"/>
                </a:ext>
              </a:extLst>
            </p:cNvPr>
            <p:cNvSpPr/>
            <p:nvPr userDrawn="1"/>
          </p:nvSpPr>
          <p:spPr>
            <a:xfrm>
              <a:off x="5763491" y="1138539"/>
              <a:ext cx="340821" cy="36576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AD8A680A-C452-4CBB-8E95-0F9469781A74}"/>
                </a:ext>
              </a:extLst>
            </p:cNvPr>
            <p:cNvSpPr/>
            <p:nvPr userDrawn="1"/>
          </p:nvSpPr>
          <p:spPr>
            <a:xfrm>
              <a:off x="5763491" y="2039186"/>
              <a:ext cx="340821" cy="36576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82FE61A3-BB8A-44A5-A278-F3A39BFFA6AE}"/>
                </a:ext>
              </a:extLst>
            </p:cNvPr>
            <p:cNvSpPr/>
            <p:nvPr userDrawn="1"/>
          </p:nvSpPr>
          <p:spPr>
            <a:xfrm>
              <a:off x="5763491" y="2939833"/>
              <a:ext cx="340821" cy="36576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45EE9078-88CE-411C-820E-FF0144EBD673}"/>
                </a:ext>
              </a:extLst>
            </p:cNvPr>
            <p:cNvSpPr/>
            <p:nvPr userDrawn="1"/>
          </p:nvSpPr>
          <p:spPr>
            <a:xfrm>
              <a:off x="5763491" y="3840480"/>
              <a:ext cx="340821" cy="3657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82E25F0F-73EC-440C-9698-8D40ACEAA277}"/>
                </a:ext>
              </a:extLst>
            </p:cNvPr>
            <p:cNvSpPr/>
            <p:nvPr userDrawn="1"/>
          </p:nvSpPr>
          <p:spPr>
            <a:xfrm>
              <a:off x="5763491" y="4741127"/>
              <a:ext cx="340821" cy="36576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7E1AF5E6-C185-4594-8B34-0229720D1F80}"/>
                </a:ext>
              </a:extLst>
            </p:cNvPr>
            <p:cNvSpPr/>
            <p:nvPr userDrawn="1"/>
          </p:nvSpPr>
          <p:spPr>
            <a:xfrm>
              <a:off x="5763491" y="5641771"/>
              <a:ext cx="340821" cy="365760"/>
            </a:xfrm>
            <a:prstGeom prst="ellipse">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39211050"/>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1008309" rtl="0" eaLnBrk="1" latinLnBrk="0" hangingPunct="1">
        <a:lnSpc>
          <a:spcPct val="90000"/>
        </a:lnSpc>
        <a:spcBef>
          <a:spcPct val="0"/>
        </a:spcBef>
        <a:buNone/>
        <a:defRPr sz="4852" kern="1200">
          <a:solidFill>
            <a:schemeClr val="tx1"/>
          </a:solidFill>
          <a:latin typeface="+mj-lt"/>
          <a:ea typeface="+mj-ea"/>
          <a:cs typeface="+mj-cs"/>
        </a:defRPr>
      </a:lvl1pPr>
    </p:titleStyle>
    <p:bodyStyle>
      <a:lvl1pPr marL="252077" indent="-252077" algn="l" defTabSz="1008309"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232" indent="-252077" algn="l" defTabSz="1008309"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386" indent="-252077" algn="l" defTabSz="1008309"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541" indent="-252077" algn="l" defTabSz="1008309"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695" indent="-252077" algn="l" defTabSz="1008309"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2849" indent="-252077" algn="l" defTabSz="1008309"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004" indent="-252077" algn="l" defTabSz="1008309"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158" indent="-252077" algn="l" defTabSz="1008309"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313" indent="-252077" algn="l" defTabSz="1008309"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8309" rtl="0" eaLnBrk="1" latinLnBrk="0" hangingPunct="1">
        <a:defRPr sz="1985" kern="1200">
          <a:solidFill>
            <a:schemeClr val="tx1"/>
          </a:solidFill>
          <a:latin typeface="+mn-lt"/>
          <a:ea typeface="+mn-ea"/>
          <a:cs typeface="+mn-cs"/>
        </a:defRPr>
      </a:lvl1pPr>
      <a:lvl2pPr marL="504154" algn="l" defTabSz="1008309" rtl="0" eaLnBrk="1" latinLnBrk="0" hangingPunct="1">
        <a:defRPr sz="1985" kern="1200">
          <a:solidFill>
            <a:schemeClr val="tx1"/>
          </a:solidFill>
          <a:latin typeface="+mn-lt"/>
          <a:ea typeface="+mn-ea"/>
          <a:cs typeface="+mn-cs"/>
        </a:defRPr>
      </a:lvl2pPr>
      <a:lvl3pPr marL="1008309" algn="l" defTabSz="1008309" rtl="0" eaLnBrk="1" latinLnBrk="0" hangingPunct="1">
        <a:defRPr sz="1985" kern="1200">
          <a:solidFill>
            <a:schemeClr val="tx1"/>
          </a:solidFill>
          <a:latin typeface="+mn-lt"/>
          <a:ea typeface="+mn-ea"/>
          <a:cs typeface="+mn-cs"/>
        </a:defRPr>
      </a:lvl3pPr>
      <a:lvl4pPr marL="1512463" algn="l" defTabSz="1008309" rtl="0" eaLnBrk="1" latinLnBrk="0" hangingPunct="1">
        <a:defRPr sz="1985" kern="1200">
          <a:solidFill>
            <a:schemeClr val="tx1"/>
          </a:solidFill>
          <a:latin typeface="+mn-lt"/>
          <a:ea typeface="+mn-ea"/>
          <a:cs typeface="+mn-cs"/>
        </a:defRPr>
      </a:lvl4pPr>
      <a:lvl5pPr marL="2016618" algn="l" defTabSz="1008309" rtl="0" eaLnBrk="1" latinLnBrk="0" hangingPunct="1">
        <a:defRPr sz="1985" kern="1200">
          <a:solidFill>
            <a:schemeClr val="tx1"/>
          </a:solidFill>
          <a:latin typeface="+mn-lt"/>
          <a:ea typeface="+mn-ea"/>
          <a:cs typeface="+mn-cs"/>
        </a:defRPr>
      </a:lvl5pPr>
      <a:lvl6pPr marL="2520772" algn="l" defTabSz="1008309" rtl="0" eaLnBrk="1" latinLnBrk="0" hangingPunct="1">
        <a:defRPr sz="1985" kern="1200">
          <a:solidFill>
            <a:schemeClr val="tx1"/>
          </a:solidFill>
          <a:latin typeface="+mn-lt"/>
          <a:ea typeface="+mn-ea"/>
          <a:cs typeface="+mn-cs"/>
        </a:defRPr>
      </a:lvl6pPr>
      <a:lvl7pPr marL="3024927" algn="l" defTabSz="1008309" rtl="0" eaLnBrk="1" latinLnBrk="0" hangingPunct="1">
        <a:defRPr sz="1985" kern="1200">
          <a:solidFill>
            <a:schemeClr val="tx1"/>
          </a:solidFill>
          <a:latin typeface="+mn-lt"/>
          <a:ea typeface="+mn-ea"/>
          <a:cs typeface="+mn-cs"/>
        </a:defRPr>
      </a:lvl7pPr>
      <a:lvl8pPr marL="3529081" algn="l" defTabSz="1008309" rtl="0" eaLnBrk="1" latinLnBrk="0" hangingPunct="1">
        <a:defRPr sz="1985" kern="1200">
          <a:solidFill>
            <a:schemeClr val="tx1"/>
          </a:solidFill>
          <a:latin typeface="+mn-lt"/>
          <a:ea typeface="+mn-ea"/>
          <a:cs typeface="+mn-cs"/>
        </a:defRPr>
      </a:lvl8pPr>
      <a:lvl9pPr marL="4033236" algn="l" defTabSz="1008309"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eastmidlandsriia.org.uk/"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35.xml.rels><?xml version="1.0" encoding="UTF-8" standalone="yes"?>
<Relationships xmlns="http://schemas.openxmlformats.org/package/2006/relationships"><Relationship Id="rId8" Type="http://schemas.openxmlformats.org/officeDocument/2006/relationships/diagramQuickStyle" Target="../diagrams/quickStyle12.xml"/><Relationship Id="rId13" Type="http://schemas.openxmlformats.org/officeDocument/2006/relationships/image" Target="../media/image42.png"/><Relationship Id="rId3" Type="http://schemas.openxmlformats.org/officeDocument/2006/relationships/image" Target="../media/image29.png"/><Relationship Id="rId7" Type="http://schemas.openxmlformats.org/officeDocument/2006/relationships/diagramLayout" Target="../diagrams/layout12.xml"/><Relationship Id="rId12" Type="http://schemas.openxmlformats.org/officeDocument/2006/relationships/image" Target="../media/image41.sv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diagramData" Target="../diagrams/data12.xml"/><Relationship Id="rId11" Type="http://schemas.openxmlformats.org/officeDocument/2006/relationships/image" Target="../media/image40.png"/><Relationship Id="rId5" Type="http://schemas.openxmlformats.org/officeDocument/2006/relationships/image" Target="../media/image39.svg"/><Relationship Id="rId10" Type="http://schemas.microsoft.com/office/2007/relationships/diagramDrawing" Target="../diagrams/drawing12.xml"/><Relationship Id="rId4" Type="http://schemas.openxmlformats.org/officeDocument/2006/relationships/image" Target="../media/image38.png"/><Relationship Id="rId9" Type="http://schemas.openxmlformats.org/officeDocument/2006/relationships/diagramColors" Target="../diagrams/colors12.xml"/><Relationship Id="rId14" Type="http://schemas.openxmlformats.org/officeDocument/2006/relationships/image" Target="../media/image43.svg"/></Relationships>
</file>

<file path=ppt/slides/_rels/slide36.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29.png"/><Relationship Id="rId7" Type="http://schemas.openxmlformats.org/officeDocument/2006/relationships/diagramColors" Target="../diagrams/colors13.xm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45.sv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5.sv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29.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5.svg"/><Relationship Id="rId10" Type="http://schemas.openxmlformats.org/officeDocument/2006/relationships/image" Target="../media/image51.svg"/><Relationship Id="rId4" Type="http://schemas.openxmlformats.org/officeDocument/2006/relationships/image" Target="../media/image44.png"/><Relationship Id="rId9" Type="http://schemas.openxmlformats.org/officeDocument/2006/relationships/image" Target="../media/image50.png"/></Relationships>
</file>

<file path=ppt/slides/_rels/slide41.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image" Target="../media/image29.png"/><Relationship Id="rId7" Type="http://schemas.openxmlformats.org/officeDocument/2006/relationships/diagramData" Target="../diagrams/data14.xml"/><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47.png"/><Relationship Id="rId11" Type="http://schemas.microsoft.com/office/2007/relationships/diagramDrawing" Target="../diagrams/drawing14.xml"/><Relationship Id="rId5" Type="http://schemas.openxmlformats.org/officeDocument/2006/relationships/image" Target="../media/image45.svg"/><Relationship Id="rId10" Type="http://schemas.openxmlformats.org/officeDocument/2006/relationships/diagramColors" Target="../diagrams/colors14.xml"/><Relationship Id="rId4" Type="http://schemas.openxmlformats.org/officeDocument/2006/relationships/image" Target="../media/image44.png"/><Relationship Id="rId9" Type="http://schemas.openxmlformats.org/officeDocument/2006/relationships/diagramQuickStyle" Target="../diagrams/quickStyle14.xml"/></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5.sv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90794" y="2383383"/>
            <a:ext cx="7085527" cy="1291464"/>
          </a:xfrm>
          <a:prstGeom prst="rect">
            <a:avLst/>
          </a:prstGeom>
        </p:spPr>
        <p:txBody>
          <a:bodyPr vert="horz" wrap="square" lIns="0" tIns="14371" rIns="0" bIns="0" rtlCol="0">
            <a:spAutoFit/>
          </a:bodyPr>
          <a:lstStyle/>
          <a:p>
            <a:pPr marL="15968">
              <a:spcBef>
                <a:spcPts val="113"/>
              </a:spcBef>
            </a:pPr>
            <a:r>
              <a:rPr sz="8298" b="1" dirty="0">
                <a:solidFill>
                  <a:srgbClr val="282A5C"/>
                </a:solidFill>
                <a:latin typeface="Source Sans 3"/>
                <a:cs typeface="Source Sans 3"/>
              </a:rPr>
              <a:t>Beyond</a:t>
            </a:r>
            <a:r>
              <a:rPr sz="8298" b="1" spc="-101" dirty="0">
                <a:solidFill>
                  <a:srgbClr val="282A5C"/>
                </a:solidFill>
                <a:latin typeface="Source Sans 3"/>
                <a:cs typeface="Source Sans 3"/>
              </a:rPr>
              <a:t> </a:t>
            </a:r>
            <a:r>
              <a:rPr sz="8298" b="1" spc="-13" dirty="0">
                <a:solidFill>
                  <a:srgbClr val="282A5C"/>
                </a:solidFill>
                <a:latin typeface="Source Sans 3"/>
                <a:cs typeface="Source Sans 3"/>
              </a:rPr>
              <a:t>Barriers</a:t>
            </a:r>
            <a:endParaRPr sz="8298" dirty="0">
              <a:latin typeface="Source Sans 3"/>
              <a:cs typeface="Source Sans 3"/>
            </a:endParaRPr>
          </a:p>
        </p:txBody>
      </p:sp>
      <p:sp>
        <p:nvSpPr>
          <p:cNvPr id="4" name="object 4"/>
          <p:cNvSpPr txBox="1"/>
          <p:nvPr/>
        </p:nvSpPr>
        <p:spPr>
          <a:xfrm>
            <a:off x="580821" y="3739958"/>
            <a:ext cx="9881836" cy="757205"/>
          </a:xfrm>
          <a:prstGeom prst="rect">
            <a:avLst/>
          </a:prstGeom>
        </p:spPr>
        <p:txBody>
          <a:bodyPr vert="horz" wrap="square" lIns="0" tIns="18362" rIns="0" bIns="0" rtlCol="0">
            <a:spAutoFit/>
          </a:bodyPr>
          <a:lstStyle/>
          <a:p>
            <a:pPr marL="15968">
              <a:spcBef>
                <a:spcPts val="145"/>
              </a:spcBef>
            </a:pPr>
            <a:r>
              <a:rPr sz="4800" b="1" spc="-13" dirty="0">
                <a:solidFill>
                  <a:srgbClr val="4796A4"/>
                </a:solidFill>
                <a:latin typeface="Source Sans 3 Semibold"/>
                <a:cs typeface="Source Sans 3 Semibold"/>
              </a:rPr>
              <a:t>Leadership</a:t>
            </a:r>
            <a:r>
              <a:rPr lang="en-US" sz="4800" b="1" spc="-13" dirty="0">
                <a:solidFill>
                  <a:srgbClr val="4796A4"/>
                </a:solidFill>
                <a:latin typeface="Source Sans 3 Semibold"/>
                <a:cs typeface="Source Sans 3 Semibold"/>
              </a:rPr>
              <a:t> Development  </a:t>
            </a:r>
            <a:r>
              <a:rPr lang="en-US" sz="4800" b="1" spc="-13" dirty="0" err="1">
                <a:solidFill>
                  <a:srgbClr val="4796A4"/>
                </a:solidFill>
                <a:latin typeface="Source Sans 3 Semibold"/>
                <a:cs typeface="Source Sans 3 Semibold"/>
              </a:rPr>
              <a:t>Programme</a:t>
            </a:r>
            <a:r>
              <a:rPr lang="en-US" sz="4800" b="1" spc="-13" dirty="0">
                <a:solidFill>
                  <a:srgbClr val="4796A4"/>
                </a:solidFill>
                <a:latin typeface="Source Sans 3 Semibold"/>
                <a:cs typeface="Source Sans 3 Semibold"/>
              </a:rPr>
              <a:t> </a:t>
            </a:r>
            <a:endParaRPr sz="4800" dirty="0">
              <a:latin typeface="Source Sans 3 Semibold"/>
              <a:cs typeface="Source Sans 3 Semibold"/>
            </a:endParaRPr>
          </a:p>
        </p:txBody>
      </p:sp>
      <p:grpSp>
        <p:nvGrpSpPr>
          <p:cNvPr id="5" name="object 5"/>
          <p:cNvGrpSpPr/>
          <p:nvPr/>
        </p:nvGrpSpPr>
        <p:grpSpPr>
          <a:xfrm>
            <a:off x="338028" y="-19841"/>
            <a:ext cx="13104786" cy="5682642"/>
            <a:chOff x="-346763" y="-209905"/>
            <a:chExt cx="10423171" cy="4519811"/>
          </a:xfrm>
        </p:grpSpPr>
        <p:pic>
          <p:nvPicPr>
            <p:cNvPr id="6" name="object 6"/>
            <p:cNvPicPr/>
            <p:nvPr/>
          </p:nvPicPr>
          <p:blipFill>
            <a:blip r:embed="rId2" cstate="print"/>
            <a:stretch>
              <a:fillRect/>
            </a:stretch>
          </p:blipFill>
          <p:spPr>
            <a:xfrm>
              <a:off x="-346763" y="-60624"/>
              <a:ext cx="1865656" cy="752882"/>
            </a:xfrm>
            <a:prstGeom prst="rect">
              <a:avLst/>
            </a:prstGeom>
          </p:spPr>
        </p:pic>
        <p:sp>
          <p:nvSpPr>
            <p:cNvPr id="8" name="object 8"/>
            <p:cNvSpPr/>
            <p:nvPr/>
          </p:nvSpPr>
          <p:spPr>
            <a:xfrm>
              <a:off x="1756082" y="-209905"/>
              <a:ext cx="8320326" cy="4519811"/>
            </a:xfrm>
            <a:custGeom>
              <a:avLst/>
              <a:gdLst>
                <a:gd name="connsiteX0" fmla="*/ 1572006 w 10691990"/>
                <a:gd name="connsiteY0" fmla="*/ 7559992 h 7559992"/>
                <a:gd name="connsiteX1" fmla="*/ 0 w 10691990"/>
                <a:gd name="connsiteY1" fmla="*/ 6143980 h 7559992"/>
                <a:gd name="connsiteX2" fmla="*/ 5140712 w 10691990"/>
                <a:gd name="connsiteY2" fmla="*/ 2519641 h 7559992"/>
                <a:gd name="connsiteX3" fmla="*/ 1572006 w 10691990"/>
                <a:gd name="connsiteY3" fmla="*/ 7559992 h 7559992"/>
                <a:gd name="connsiteX0" fmla="*/ 10691990 w 10691990"/>
                <a:gd name="connsiteY0" fmla="*/ 0 h 7559992"/>
                <a:gd name="connsiteX1" fmla="*/ 29908 w 10691990"/>
                <a:gd name="connsiteY1" fmla="*/ 0 h 7559992"/>
                <a:gd name="connsiteX2" fmla="*/ 10691990 w 10691990"/>
                <a:gd name="connsiteY2" fmla="*/ 6671996 h 7559992"/>
                <a:gd name="connsiteX3" fmla="*/ 10691990 w 10691990"/>
                <a:gd name="connsiteY3" fmla="*/ 0 h 7559992"/>
                <a:gd name="connsiteX0" fmla="*/ 1542098 w 10662082"/>
                <a:gd name="connsiteY0" fmla="*/ 7559992 h 7559992"/>
                <a:gd name="connsiteX1" fmla="*/ 5501097 w 10662082"/>
                <a:gd name="connsiteY1" fmla="*/ 3177755 h 7559992"/>
                <a:gd name="connsiteX2" fmla="*/ 5110804 w 10662082"/>
                <a:gd name="connsiteY2" fmla="*/ 2519641 h 7559992"/>
                <a:gd name="connsiteX3" fmla="*/ 1542098 w 10662082"/>
                <a:gd name="connsiteY3" fmla="*/ 7559992 h 7559992"/>
                <a:gd name="connsiteX0" fmla="*/ 10662082 w 10662082"/>
                <a:gd name="connsiteY0" fmla="*/ 0 h 7559992"/>
                <a:gd name="connsiteX1" fmla="*/ 0 w 10662082"/>
                <a:gd name="connsiteY1" fmla="*/ 0 h 7559992"/>
                <a:gd name="connsiteX2" fmla="*/ 10662082 w 10662082"/>
                <a:gd name="connsiteY2" fmla="*/ 6671996 h 7559992"/>
                <a:gd name="connsiteX3" fmla="*/ 10662082 w 10662082"/>
                <a:gd name="connsiteY3" fmla="*/ 0 h 7559992"/>
                <a:gd name="connsiteX0" fmla="*/ 5233151 w 10662082"/>
                <a:gd name="connsiteY0" fmla="*/ 2776119 h 6671996"/>
                <a:gd name="connsiteX1" fmla="*/ 5501097 w 10662082"/>
                <a:gd name="connsiteY1" fmla="*/ 3177755 h 6671996"/>
                <a:gd name="connsiteX2" fmla="*/ 5110804 w 10662082"/>
                <a:gd name="connsiteY2" fmla="*/ 2519641 h 6671996"/>
                <a:gd name="connsiteX3" fmla="*/ 5233151 w 10662082"/>
                <a:gd name="connsiteY3" fmla="*/ 2776119 h 6671996"/>
                <a:gd name="connsiteX0" fmla="*/ 10662082 w 10662082"/>
                <a:gd name="connsiteY0" fmla="*/ 0 h 6671996"/>
                <a:gd name="connsiteX1" fmla="*/ 0 w 10662082"/>
                <a:gd name="connsiteY1" fmla="*/ 0 h 6671996"/>
                <a:gd name="connsiteX2" fmla="*/ 10662082 w 10662082"/>
                <a:gd name="connsiteY2" fmla="*/ 6671996 h 6671996"/>
                <a:gd name="connsiteX3" fmla="*/ 10662082 w 10662082"/>
                <a:gd name="connsiteY3" fmla="*/ 0 h 6671996"/>
                <a:gd name="connsiteX0" fmla="*/ 5233151 w 10662082"/>
                <a:gd name="connsiteY0" fmla="*/ 2776119 h 4519811"/>
                <a:gd name="connsiteX1" fmla="*/ 5501097 w 10662082"/>
                <a:gd name="connsiteY1" fmla="*/ 3177755 h 4519811"/>
                <a:gd name="connsiteX2" fmla="*/ 5110804 w 10662082"/>
                <a:gd name="connsiteY2" fmla="*/ 2519641 h 4519811"/>
                <a:gd name="connsiteX3" fmla="*/ 5233151 w 10662082"/>
                <a:gd name="connsiteY3" fmla="*/ 2776119 h 4519811"/>
                <a:gd name="connsiteX0" fmla="*/ 10662082 w 10662082"/>
                <a:gd name="connsiteY0" fmla="*/ 0 h 4519811"/>
                <a:gd name="connsiteX1" fmla="*/ 0 w 10662082"/>
                <a:gd name="connsiteY1" fmla="*/ 0 h 4519811"/>
                <a:gd name="connsiteX2" fmla="*/ 10650931 w 10662082"/>
                <a:gd name="connsiteY2" fmla="*/ 4519811 h 4519811"/>
                <a:gd name="connsiteX3" fmla="*/ 10662082 w 10662082"/>
                <a:gd name="connsiteY3" fmla="*/ 0 h 4519811"/>
                <a:gd name="connsiteX0" fmla="*/ 2891395 w 8320326"/>
                <a:gd name="connsiteY0" fmla="*/ 2776119 h 4519811"/>
                <a:gd name="connsiteX1" fmla="*/ 3159341 w 8320326"/>
                <a:gd name="connsiteY1" fmla="*/ 3177755 h 4519811"/>
                <a:gd name="connsiteX2" fmla="*/ 2769048 w 8320326"/>
                <a:gd name="connsiteY2" fmla="*/ 2519641 h 4519811"/>
                <a:gd name="connsiteX3" fmla="*/ 2891395 w 8320326"/>
                <a:gd name="connsiteY3" fmla="*/ 2776119 h 4519811"/>
                <a:gd name="connsiteX0" fmla="*/ 8320326 w 8320326"/>
                <a:gd name="connsiteY0" fmla="*/ 0 h 4519811"/>
                <a:gd name="connsiteX1" fmla="*/ 0 w 8320326"/>
                <a:gd name="connsiteY1" fmla="*/ 22303 h 4519811"/>
                <a:gd name="connsiteX2" fmla="*/ 8309175 w 8320326"/>
                <a:gd name="connsiteY2" fmla="*/ 4519811 h 4519811"/>
                <a:gd name="connsiteX3" fmla="*/ 8320326 w 8320326"/>
                <a:gd name="connsiteY3" fmla="*/ 0 h 4519811"/>
                <a:gd name="connsiteX0" fmla="*/ 4854010 w 8320326"/>
                <a:gd name="connsiteY0" fmla="*/ 1828266 h 4519811"/>
                <a:gd name="connsiteX1" fmla="*/ 3159341 w 8320326"/>
                <a:gd name="connsiteY1" fmla="*/ 3177755 h 4519811"/>
                <a:gd name="connsiteX2" fmla="*/ 2769048 w 8320326"/>
                <a:gd name="connsiteY2" fmla="*/ 2519641 h 4519811"/>
                <a:gd name="connsiteX3" fmla="*/ 4854010 w 8320326"/>
                <a:gd name="connsiteY3" fmla="*/ 1828266 h 4519811"/>
                <a:gd name="connsiteX0" fmla="*/ 8320326 w 8320326"/>
                <a:gd name="connsiteY0" fmla="*/ 0 h 4519811"/>
                <a:gd name="connsiteX1" fmla="*/ 0 w 8320326"/>
                <a:gd name="connsiteY1" fmla="*/ 22303 h 4519811"/>
                <a:gd name="connsiteX2" fmla="*/ 8309175 w 8320326"/>
                <a:gd name="connsiteY2" fmla="*/ 4519811 h 4519811"/>
                <a:gd name="connsiteX3" fmla="*/ 8320326 w 8320326"/>
                <a:gd name="connsiteY3" fmla="*/ 0 h 4519811"/>
                <a:gd name="connsiteX0" fmla="*/ 4854010 w 8320326"/>
                <a:gd name="connsiteY0" fmla="*/ 1828266 h 4519811"/>
                <a:gd name="connsiteX1" fmla="*/ 3159341 w 8320326"/>
                <a:gd name="connsiteY1" fmla="*/ 3177755 h 4519811"/>
                <a:gd name="connsiteX2" fmla="*/ 5690667 w 8320326"/>
                <a:gd name="connsiteY2" fmla="*/ 1304158 h 4519811"/>
                <a:gd name="connsiteX3" fmla="*/ 4854010 w 8320326"/>
                <a:gd name="connsiteY3" fmla="*/ 1828266 h 4519811"/>
                <a:gd name="connsiteX0" fmla="*/ 8320326 w 8320326"/>
                <a:gd name="connsiteY0" fmla="*/ 0 h 4519811"/>
                <a:gd name="connsiteX1" fmla="*/ 0 w 8320326"/>
                <a:gd name="connsiteY1" fmla="*/ 22303 h 4519811"/>
                <a:gd name="connsiteX2" fmla="*/ 8309175 w 8320326"/>
                <a:gd name="connsiteY2" fmla="*/ 4519811 h 4519811"/>
                <a:gd name="connsiteX3" fmla="*/ 8320326 w 8320326"/>
                <a:gd name="connsiteY3" fmla="*/ 0 h 4519811"/>
                <a:gd name="connsiteX0" fmla="*/ 4854010 w 8320326"/>
                <a:gd name="connsiteY0" fmla="*/ 1828266 h 4519811"/>
                <a:gd name="connsiteX1" fmla="*/ 5278072 w 8320326"/>
                <a:gd name="connsiteY1" fmla="*/ 1694642 h 4519811"/>
                <a:gd name="connsiteX2" fmla="*/ 5690667 w 8320326"/>
                <a:gd name="connsiteY2" fmla="*/ 1304158 h 4519811"/>
                <a:gd name="connsiteX3" fmla="*/ 4854010 w 8320326"/>
                <a:gd name="connsiteY3" fmla="*/ 1828266 h 4519811"/>
                <a:gd name="connsiteX0" fmla="*/ 8320326 w 8320326"/>
                <a:gd name="connsiteY0" fmla="*/ 0 h 4519811"/>
                <a:gd name="connsiteX1" fmla="*/ 0 w 8320326"/>
                <a:gd name="connsiteY1" fmla="*/ 22303 h 4519811"/>
                <a:gd name="connsiteX2" fmla="*/ 8309175 w 8320326"/>
                <a:gd name="connsiteY2" fmla="*/ 4519811 h 4519811"/>
                <a:gd name="connsiteX3" fmla="*/ 8320326 w 8320326"/>
                <a:gd name="connsiteY3" fmla="*/ 0 h 4519811"/>
              </a:gdLst>
              <a:ahLst/>
              <a:cxnLst>
                <a:cxn ang="0">
                  <a:pos x="connsiteX0" y="connsiteY0"/>
                </a:cxn>
                <a:cxn ang="0">
                  <a:pos x="connsiteX1" y="connsiteY1"/>
                </a:cxn>
                <a:cxn ang="0">
                  <a:pos x="connsiteX2" y="connsiteY2"/>
                </a:cxn>
                <a:cxn ang="0">
                  <a:pos x="connsiteX3" y="connsiteY3"/>
                </a:cxn>
              </a:cxnLst>
              <a:rect l="l" t="t" r="r" b="b"/>
              <a:pathLst>
                <a:path w="8320326" h="4519811">
                  <a:moveTo>
                    <a:pt x="4854010" y="1828266"/>
                  </a:moveTo>
                  <a:lnTo>
                    <a:pt x="5278072" y="1694642"/>
                  </a:lnTo>
                  <a:lnTo>
                    <a:pt x="5690667" y="1304158"/>
                  </a:lnTo>
                  <a:lnTo>
                    <a:pt x="4854010" y="1828266"/>
                  </a:lnTo>
                  <a:close/>
                </a:path>
                <a:path w="8320326" h="4519811">
                  <a:moveTo>
                    <a:pt x="8320326" y="0"/>
                  </a:moveTo>
                  <a:lnTo>
                    <a:pt x="0" y="22303"/>
                  </a:lnTo>
                  <a:lnTo>
                    <a:pt x="8309175" y="4519811"/>
                  </a:lnTo>
                  <a:lnTo>
                    <a:pt x="8320326" y="0"/>
                  </a:lnTo>
                  <a:close/>
                </a:path>
              </a:pathLst>
            </a:custGeom>
            <a:solidFill>
              <a:srgbClr val="4796A4"/>
            </a:solidFill>
          </p:spPr>
          <p:txBody>
            <a:bodyPr wrap="square" lIns="0" tIns="0" rIns="0" bIns="0" rtlCol="0"/>
            <a:lstStyle/>
            <a:p>
              <a:endParaRPr/>
            </a:p>
          </p:txBody>
        </p:sp>
        <p:pic>
          <p:nvPicPr>
            <p:cNvPr id="9" name="object 9"/>
            <p:cNvPicPr/>
            <p:nvPr/>
          </p:nvPicPr>
          <p:blipFill>
            <a:blip r:embed="rId3" cstate="print"/>
            <a:stretch>
              <a:fillRect/>
            </a:stretch>
          </p:blipFill>
          <p:spPr>
            <a:xfrm>
              <a:off x="1673964" y="-186906"/>
              <a:ext cx="8394700" cy="4493989"/>
            </a:xfrm>
            <a:prstGeom prst="rect">
              <a:avLst/>
            </a:prstGeom>
          </p:spPr>
        </p:pic>
        <p:sp>
          <p:nvSpPr>
            <p:cNvPr id="10" name="object 10"/>
            <p:cNvSpPr/>
            <p:nvPr/>
          </p:nvSpPr>
          <p:spPr>
            <a:xfrm>
              <a:off x="2243130" y="-60624"/>
              <a:ext cx="7772400" cy="4166648"/>
            </a:xfrm>
            <a:custGeom>
              <a:avLst/>
              <a:gdLst/>
              <a:ahLst/>
              <a:cxnLst/>
              <a:rect l="l" t="t" r="r" b="b"/>
              <a:pathLst>
                <a:path w="10669905" h="6643370">
                  <a:moveTo>
                    <a:pt x="10669785" y="1256"/>
                  </a:moveTo>
                  <a:lnTo>
                    <a:pt x="0" y="0"/>
                  </a:lnTo>
                  <a:lnTo>
                    <a:pt x="10669785" y="6643277"/>
                  </a:lnTo>
                </a:path>
              </a:pathLst>
            </a:custGeom>
            <a:ln w="12700">
              <a:solidFill>
                <a:srgbClr val="4796A4"/>
              </a:solidFill>
            </a:ln>
          </p:spPr>
          <p:txBody>
            <a:bodyPr wrap="square" lIns="0" tIns="0" rIns="0" bIns="0" rtlCol="0"/>
            <a:lstStyle/>
            <a:p>
              <a:endParaRPr dirty="0"/>
            </a:p>
          </p:txBody>
        </p:sp>
      </p:grpSp>
      <p:sp>
        <p:nvSpPr>
          <p:cNvPr id="7" name="object 3">
            <a:extLst>
              <a:ext uri="{FF2B5EF4-FFF2-40B4-BE49-F238E27FC236}">
                <a16:creationId xmlns:a16="http://schemas.microsoft.com/office/drawing/2014/main" id="{23639E37-FE39-7A85-B37D-1CABA7682FFD}"/>
              </a:ext>
            </a:extLst>
          </p:cNvPr>
          <p:cNvSpPr txBox="1"/>
          <p:nvPr/>
        </p:nvSpPr>
        <p:spPr>
          <a:xfrm>
            <a:off x="590794" y="1413830"/>
            <a:ext cx="7085527" cy="1407650"/>
          </a:xfrm>
          <a:prstGeom prst="rect">
            <a:avLst/>
          </a:prstGeom>
        </p:spPr>
        <p:txBody>
          <a:bodyPr vert="horz" wrap="square" lIns="0" tIns="14371" rIns="0" bIns="0" rtlCol="0">
            <a:spAutoFit/>
          </a:bodyPr>
          <a:lstStyle/>
          <a:p>
            <a:pPr marL="15968">
              <a:spcBef>
                <a:spcPts val="113"/>
              </a:spcBef>
            </a:pPr>
            <a:r>
              <a:rPr lang="en-US" sz="9053" b="1" dirty="0">
                <a:solidFill>
                  <a:srgbClr val="282A5C"/>
                </a:solidFill>
                <a:latin typeface="Source Sans 3"/>
                <a:cs typeface="Source Sans 3"/>
              </a:rPr>
              <a:t>WELCOME</a:t>
            </a:r>
            <a:endParaRPr sz="9053" dirty="0">
              <a:latin typeface="Source Sans 3"/>
              <a:cs typeface="Source Sans 3"/>
            </a:endParaRPr>
          </a:p>
        </p:txBody>
      </p:sp>
      <p:sp>
        <p:nvSpPr>
          <p:cNvPr id="12" name="Scroll: Horizontal 11">
            <a:extLst>
              <a:ext uri="{FF2B5EF4-FFF2-40B4-BE49-F238E27FC236}">
                <a16:creationId xmlns:a16="http://schemas.microsoft.com/office/drawing/2014/main" id="{13DD59EB-9E4B-F780-133F-0D088FCD872D}"/>
              </a:ext>
            </a:extLst>
          </p:cNvPr>
          <p:cNvSpPr/>
          <p:nvPr/>
        </p:nvSpPr>
        <p:spPr>
          <a:xfrm>
            <a:off x="699767" y="4741603"/>
            <a:ext cx="5250154" cy="800895"/>
          </a:xfrm>
          <a:prstGeom prst="horizontalScroll">
            <a:avLst/>
          </a:prstGeom>
          <a:solidFill>
            <a:schemeClr val="bg1"/>
          </a:solidFill>
          <a:ln>
            <a:solidFill>
              <a:srgbClr val="4796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bject 3">
            <a:extLst>
              <a:ext uri="{FF2B5EF4-FFF2-40B4-BE49-F238E27FC236}">
                <a16:creationId xmlns:a16="http://schemas.microsoft.com/office/drawing/2014/main" id="{4A342A10-30CF-B0F4-7A2A-9C4C3DC5C1D7}"/>
              </a:ext>
            </a:extLst>
          </p:cNvPr>
          <p:cNvSpPr txBox="1"/>
          <p:nvPr/>
        </p:nvSpPr>
        <p:spPr>
          <a:xfrm>
            <a:off x="1298647" y="4683204"/>
            <a:ext cx="7085527" cy="865835"/>
          </a:xfrm>
          <a:prstGeom prst="rect">
            <a:avLst/>
          </a:prstGeom>
        </p:spPr>
        <p:txBody>
          <a:bodyPr vert="horz" wrap="square" lIns="0" tIns="14371" rIns="0" bIns="0" rtlCol="0">
            <a:spAutoFit/>
          </a:bodyPr>
          <a:lstStyle/>
          <a:p>
            <a:pPr marL="15968">
              <a:spcBef>
                <a:spcPts val="113"/>
              </a:spcBef>
            </a:pPr>
            <a:r>
              <a:rPr lang="en-US" sz="5532" b="1" dirty="0">
                <a:solidFill>
                  <a:srgbClr val="282A5C"/>
                </a:solidFill>
                <a:latin typeface="Source Sans 3"/>
                <a:cs typeface="Source Sans 3"/>
              </a:rPr>
              <a:t>Launch Event </a:t>
            </a:r>
            <a:endParaRPr sz="5532" dirty="0">
              <a:solidFill>
                <a:srgbClr val="282A5C"/>
              </a:solidFill>
              <a:latin typeface="Source Sans 3"/>
              <a:cs typeface="Source Sans 3"/>
            </a:endParaRPr>
          </a:p>
        </p:txBody>
      </p:sp>
      <p:sp>
        <p:nvSpPr>
          <p:cNvPr id="11" name="TextBox 10">
            <a:extLst>
              <a:ext uri="{FF2B5EF4-FFF2-40B4-BE49-F238E27FC236}">
                <a16:creationId xmlns:a16="http://schemas.microsoft.com/office/drawing/2014/main" id="{DCF31F52-EDD9-09DF-7F07-73678B357228}"/>
              </a:ext>
            </a:extLst>
          </p:cNvPr>
          <p:cNvSpPr txBox="1"/>
          <p:nvPr/>
        </p:nvSpPr>
        <p:spPr>
          <a:xfrm>
            <a:off x="331812" y="6979505"/>
            <a:ext cx="10111486" cy="830997"/>
          </a:xfrm>
          <a:prstGeom prst="rect">
            <a:avLst/>
          </a:prstGeom>
          <a:noFill/>
        </p:spPr>
        <p:txBody>
          <a:bodyPr wrap="none" rtlCol="0">
            <a:spAutoFit/>
          </a:bodyPr>
          <a:lstStyle/>
          <a:p>
            <a:r>
              <a:rPr lang="en-US" sz="2400" dirty="0">
                <a:solidFill>
                  <a:srgbClr val="282A5C"/>
                </a:solidFill>
                <a:latin typeface="Source Sans 3"/>
                <a:cs typeface="Source Sans 3"/>
              </a:rPr>
              <a:t>East</a:t>
            </a:r>
            <a:r>
              <a:rPr lang="en-US" sz="2400" spc="-13" dirty="0">
                <a:solidFill>
                  <a:srgbClr val="282A5C"/>
                </a:solidFill>
                <a:latin typeface="Source Sans 3"/>
                <a:cs typeface="Source Sans 3"/>
              </a:rPr>
              <a:t> </a:t>
            </a:r>
            <a:r>
              <a:rPr lang="en-US" sz="2400" dirty="0">
                <a:solidFill>
                  <a:srgbClr val="282A5C"/>
                </a:solidFill>
                <a:latin typeface="Source Sans 3"/>
                <a:cs typeface="Source Sans 3"/>
              </a:rPr>
              <a:t>Midlands</a:t>
            </a:r>
            <a:r>
              <a:rPr lang="en-US" sz="2400" spc="-6" dirty="0">
                <a:solidFill>
                  <a:srgbClr val="282A5C"/>
                </a:solidFill>
                <a:latin typeface="Source Sans 3"/>
                <a:cs typeface="Source Sans 3"/>
              </a:rPr>
              <a:t> </a:t>
            </a:r>
            <a:r>
              <a:rPr lang="en-US" sz="2400" spc="-13" dirty="0">
                <a:solidFill>
                  <a:srgbClr val="282A5C"/>
                </a:solidFill>
                <a:latin typeface="Source Sans 3"/>
                <a:cs typeface="Source Sans 3"/>
              </a:rPr>
              <a:t>Children’s</a:t>
            </a:r>
            <a:r>
              <a:rPr lang="en-US" sz="2400" spc="-6" dirty="0">
                <a:solidFill>
                  <a:srgbClr val="282A5C"/>
                </a:solidFill>
                <a:latin typeface="Source Sans 3"/>
                <a:cs typeface="Source Sans 3"/>
              </a:rPr>
              <a:t> </a:t>
            </a:r>
            <a:r>
              <a:rPr lang="en-US" sz="2400" dirty="0">
                <a:solidFill>
                  <a:srgbClr val="282A5C"/>
                </a:solidFill>
                <a:latin typeface="Source Sans 3"/>
                <a:cs typeface="Source Sans 3"/>
              </a:rPr>
              <a:t>Services</a:t>
            </a:r>
            <a:r>
              <a:rPr lang="en-US" sz="2400" spc="-6" dirty="0">
                <a:solidFill>
                  <a:srgbClr val="282A5C"/>
                </a:solidFill>
                <a:latin typeface="Source Sans 3"/>
                <a:cs typeface="Source Sans 3"/>
              </a:rPr>
              <a:t> </a:t>
            </a:r>
            <a:r>
              <a:rPr lang="en-US" sz="2400" spc="-13" dirty="0">
                <a:solidFill>
                  <a:srgbClr val="282A5C"/>
                </a:solidFill>
                <a:latin typeface="Source Sans 3"/>
                <a:cs typeface="Source Sans 3"/>
              </a:rPr>
              <a:t>Leadership</a:t>
            </a:r>
            <a:r>
              <a:rPr lang="en-US" sz="2400" spc="-6" dirty="0">
                <a:solidFill>
                  <a:srgbClr val="282A5C"/>
                </a:solidFill>
                <a:latin typeface="Source Sans 3"/>
                <a:cs typeface="Source Sans 3"/>
              </a:rPr>
              <a:t> </a:t>
            </a:r>
            <a:r>
              <a:rPr lang="en-US" sz="2400" spc="-13" dirty="0">
                <a:solidFill>
                  <a:srgbClr val="282A5C"/>
                </a:solidFill>
                <a:latin typeface="Source Sans 3"/>
                <a:cs typeface="Source Sans 3"/>
              </a:rPr>
              <a:t>Development </a:t>
            </a:r>
            <a:r>
              <a:rPr lang="en-US" sz="2400" spc="-13" dirty="0" err="1">
                <a:solidFill>
                  <a:srgbClr val="282A5C"/>
                </a:solidFill>
                <a:latin typeface="Source Sans 3"/>
                <a:cs typeface="Source Sans 3"/>
              </a:rPr>
              <a:t>Programme</a:t>
            </a:r>
            <a:r>
              <a:rPr lang="en-US" sz="2400" spc="-6" dirty="0">
                <a:solidFill>
                  <a:srgbClr val="282A5C"/>
                </a:solidFill>
                <a:latin typeface="Source Sans 3"/>
                <a:cs typeface="Source Sans 3"/>
              </a:rPr>
              <a:t> </a:t>
            </a:r>
            <a:r>
              <a:rPr lang="en-US" sz="2400" spc="-13" dirty="0">
                <a:solidFill>
                  <a:srgbClr val="282A5C"/>
                </a:solidFill>
                <a:latin typeface="Source Sans 3"/>
                <a:cs typeface="Source Sans 3"/>
              </a:rPr>
              <a:t>2025/26</a:t>
            </a:r>
            <a:endParaRPr lang="en-US" sz="2400" dirty="0">
              <a:solidFill>
                <a:srgbClr val="282A5C"/>
              </a:solidFill>
              <a:latin typeface="Source Sans 3"/>
              <a:cs typeface="Source Sans 3"/>
            </a:endParaRPr>
          </a:p>
          <a:p>
            <a:endParaRPr lang="en-GB" sz="2400" dirty="0">
              <a:solidFill>
                <a:srgbClr val="282A5C"/>
              </a:solidFill>
            </a:endParaRPr>
          </a:p>
        </p:txBody>
      </p:sp>
    </p:spTree>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0AE2F-C38D-4FF8-B020-BFA8723E8012}"/>
              </a:ext>
            </a:extLst>
          </p:cNvPr>
          <p:cNvSpPr>
            <a:spLocks noGrp="1"/>
          </p:cNvSpPr>
          <p:nvPr>
            <p:ph type="title"/>
          </p:nvPr>
        </p:nvSpPr>
        <p:spPr/>
        <p:txBody>
          <a:bodyPr/>
          <a:lstStyle/>
          <a:p>
            <a:r>
              <a:rPr lang="en-GB"/>
              <a:t>Leadership </a:t>
            </a:r>
            <a:r>
              <a:rPr lang="en-GB" dirty="0"/>
              <a:t>Qualities</a:t>
            </a:r>
          </a:p>
        </p:txBody>
      </p:sp>
      <p:graphicFrame>
        <p:nvGraphicFramePr>
          <p:cNvPr id="4" name="Content Placeholder 3">
            <a:extLst>
              <a:ext uri="{FF2B5EF4-FFF2-40B4-BE49-F238E27FC236}">
                <a16:creationId xmlns:a16="http://schemas.microsoft.com/office/drawing/2014/main" id="{E515FB96-24D6-45D4-9E9A-471B9F3215D9}"/>
              </a:ext>
            </a:extLst>
          </p:cNvPr>
          <p:cNvGraphicFramePr>
            <a:graphicFrameLocks noGrp="1"/>
          </p:cNvGraphicFramePr>
          <p:nvPr>
            <p:ph idx="1"/>
          </p:nvPr>
        </p:nvGraphicFramePr>
        <p:xfrm>
          <a:off x="1285094" y="1976325"/>
          <a:ext cx="11595914" cy="4798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6357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2184F3F-2010-419A-8622-0C6A5082AEE8}"/>
              </a:ext>
            </a:extLst>
          </p:cNvPr>
          <p:cNvGraphicFramePr/>
          <p:nvPr/>
        </p:nvGraphicFramePr>
        <p:xfrm>
          <a:off x="655422" y="138796"/>
          <a:ext cx="12679879" cy="7171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2841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B73A166-2968-496B-9AF3-C2697D1F9831}"/>
              </a:ext>
            </a:extLst>
          </p:cNvPr>
          <p:cNvGraphicFramePr>
            <a:graphicFrameLocks noGrp="1"/>
          </p:cNvGraphicFramePr>
          <p:nvPr>
            <p:ph idx="1"/>
          </p:nvPr>
        </p:nvGraphicFramePr>
        <p:xfrm>
          <a:off x="924312" y="113587"/>
          <a:ext cx="11595914" cy="7247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244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B207BAC3-18DA-432E-8277-0875455F231B}"/>
              </a:ext>
            </a:extLst>
          </p:cNvPr>
          <p:cNvGraphicFramePr>
            <a:graphicFrameLocks noGrp="1"/>
          </p:cNvGraphicFramePr>
          <p:nvPr>
            <p:ph idx="1"/>
          </p:nvPr>
        </p:nvGraphicFramePr>
        <p:xfrm>
          <a:off x="1680568" y="605199"/>
          <a:ext cx="10083403" cy="4605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B81FFED7-9DEE-4435-B94C-BC44D47BA9DB}"/>
              </a:ext>
            </a:extLst>
          </p:cNvPr>
          <p:cNvGraphicFramePr/>
          <p:nvPr/>
        </p:nvGraphicFramePr>
        <p:xfrm>
          <a:off x="1289835" y="4676327"/>
          <a:ext cx="11175772" cy="34535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7412" name="TextBox 1">
            <a:extLst>
              <a:ext uri="{FF2B5EF4-FFF2-40B4-BE49-F238E27FC236}">
                <a16:creationId xmlns:a16="http://schemas.microsoft.com/office/drawing/2014/main" id="{10225662-AD07-464A-990A-35B8E66C24F6}"/>
              </a:ext>
            </a:extLst>
          </p:cNvPr>
          <p:cNvSpPr txBox="1">
            <a:spLocks noChangeArrowheads="1"/>
          </p:cNvSpPr>
          <p:nvPr/>
        </p:nvSpPr>
        <p:spPr bwMode="auto">
          <a:xfrm>
            <a:off x="1799608" y="84178"/>
            <a:ext cx="1844800" cy="49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defTabSz="1008309" rtl="0" eaLnBrk="1" hangingPunct="1">
              <a:defRPr/>
            </a:pPr>
            <a:r>
              <a:rPr lang="en-GB" altLang="en-US" sz="2646" b="1" kern="1200">
                <a:solidFill>
                  <a:prstClr val="white"/>
                </a:solidFill>
                <a:ea typeface="+mn-ea"/>
              </a:rPr>
              <a:t>Jane Moore</a:t>
            </a:r>
          </a:p>
        </p:txBody>
      </p:sp>
      <p:sp>
        <p:nvSpPr>
          <p:cNvPr id="17413" name="TextBox 4">
            <a:extLst>
              <a:ext uri="{FF2B5EF4-FFF2-40B4-BE49-F238E27FC236}">
                <a16:creationId xmlns:a16="http://schemas.microsoft.com/office/drawing/2014/main" id="{3FB24546-FA4B-4238-A3C0-0E093A0A7021}"/>
              </a:ext>
            </a:extLst>
          </p:cNvPr>
          <p:cNvSpPr txBox="1">
            <a:spLocks noChangeArrowheads="1"/>
          </p:cNvSpPr>
          <p:nvPr/>
        </p:nvSpPr>
        <p:spPr bwMode="auto">
          <a:xfrm>
            <a:off x="1289836" y="5356607"/>
            <a:ext cx="2787558" cy="49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defTabSz="1008309" rtl="0" eaLnBrk="1" hangingPunct="1">
              <a:defRPr/>
            </a:pPr>
            <a:r>
              <a:rPr lang="en-GB" altLang="en-US" sz="2646" b="1" kern="1200" dirty="0">
                <a:solidFill>
                  <a:prstClr val="white"/>
                </a:solidFill>
                <a:ea typeface="+mn-ea"/>
              </a:rPr>
              <a:t>Values and Drivers</a:t>
            </a:r>
          </a:p>
        </p:txBody>
      </p:sp>
    </p:spTree>
    <p:extLst>
      <p:ext uri="{BB962C8B-B14F-4D97-AF65-F5344CB8AC3E}">
        <p14:creationId xmlns:p14="http://schemas.microsoft.com/office/powerpoint/2010/main" val="1346010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4121D1E-43F8-4B29-B1F1-7172269856FC}"/>
              </a:ext>
            </a:extLst>
          </p:cNvPr>
          <p:cNvGraphicFramePr>
            <a:graphicFrameLocks noGrp="1"/>
          </p:cNvGraphicFramePr>
          <p:nvPr>
            <p:ph idx="1"/>
          </p:nvPr>
        </p:nvGraphicFramePr>
        <p:xfrm>
          <a:off x="2037333" y="1081631"/>
          <a:ext cx="9472091" cy="6307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3E6B6D78-CE3A-4AA1-A976-F31997133A64}"/>
              </a:ext>
            </a:extLst>
          </p:cNvPr>
          <p:cNvGraphicFramePr/>
          <p:nvPr/>
        </p:nvGraphicFramePr>
        <p:xfrm>
          <a:off x="1703717" y="-824106"/>
          <a:ext cx="10083403" cy="26997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108743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DCA9EF7-078A-4F88-B18C-0DA40C00A70D}"/>
              </a:ext>
            </a:extLst>
          </p:cNvPr>
          <p:cNvGraphicFramePr>
            <a:graphicFrameLocks noGrp="1"/>
          </p:cNvGraphicFramePr>
          <p:nvPr>
            <p:ph idx="1"/>
          </p:nvPr>
        </p:nvGraphicFramePr>
        <p:xfrm>
          <a:off x="1213516" y="-126587"/>
          <a:ext cx="11915838" cy="7224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81B35AD1-117C-4C77-B030-7ED589AFEE6F}"/>
              </a:ext>
            </a:extLst>
          </p:cNvPr>
          <p:cNvSpPr>
            <a:spLocks noGrp="1"/>
          </p:cNvSpPr>
          <p:nvPr>
            <p:ph type="title"/>
          </p:nvPr>
        </p:nvSpPr>
        <p:spPr>
          <a:xfrm>
            <a:off x="748547" y="150"/>
            <a:ext cx="11595914" cy="1247821"/>
          </a:xfrm>
        </p:spPr>
        <p:txBody>
          <a:bodyPr/>
          <a:lstStyle/>
          <a:p>
            <a:r>
              <a:rPr lang="en-GB" b="1" dirty="0"/>
              <a:t>Your journey in leadership</a:t>
            </a:r>
          </a:p>
        </p:txBody>
      </p:sp>
    </p:spTree>
    <p:extLst>
      <p:ext uri="{BB962C8B-B14F-4D97-AF65-F5344CB8AC3E}">
        <p14:creationId xmlns:p14="http://schemas.microsoft.com/office/powerpoint/2010/main" val="1470754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9924C79-5711-4CC2-2D6B-4DF740918A18}"/>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C8C57730-2437-C59E-AF30-FA63A9CD9A47}"/>
              </a:ext>
            </a:extLst>
          </p:cNvPr>
          <p:cNvSpPr txBox="1"/>
          <p:nvPr/>
        </p:nvSpPr>
        <p:spPr>
          <a:xfrm>
            <a:off x="380131" y="1262239"/>
            <a:ext cx="9311930" cy="937841"/>
          </a:xfrm>
          <a:prstGeom prst="rect">
            <a:avLst/>
          </a:prstGeom>
        </p:spPr>
        <p:txBody>
          <a:bodyPr vert="horz" wrap="square" lIns="0" tIns="14371" rIns="0" bIns="0" rtlCol="0">
            <a:spAutoFit/>
          </a:bodyPr>
          <a:lstStyle/>
          <a:p>
            <a:pPr marL="15968" defTabSz="1149675">
              <a:spcBef>
                <a:spcPts val="113"/>
              </a:spcBef>
            </a:pPr>
            <a:r>
              <a:rPr lang="en-US" sz="6000" b="1" dirty="0" err="1">
                <a:solidFill>
                  <a:srgbClr val="282A5C"/>
                </a:solidFill>
                <a:latin typeface="Source Sans 3"/>
                <a:cs typeface="Source Sans 3"/>
              </a:rPr>
              <a:t>Programme</a:t>
            </a:r>
            <a:r>
              <a:rPr lang="en-US" sz="6000" b="1" dirty="0">
                <a:solidFill>
                  <a:srgbClr val="282A5C"/>
                </a:solidFill>
                <a:latin typeface="Source Sans 3"/>
                <a:cs typeface="Source Sans 3"/>
              </a:rPr>
              <a:t> Elements </a:t>
            </a:r>
            <a:endParaRPr sz="6000" dirty="0">
              <a:latin typeface="Source Sans 3"/>
              <a:cs typeface="Source Sans 3"/>
            </a:endParaRPr>
          </a:p>
        </p:txBody>
      </p:sp>
      <p:grpSp>
        <p:nvGrpSpPr>
          <p:cNvPr id="5" name="object 5">
            <a:extLst>
              <a:ext uri="{FF2B5EF4-FFF2-40B4-BE49-F238E27FC236}">
                <a16:creationId xmlns:a16="http://schemas.microsoft.com/office/drawing/2014/main" id="{BDF0D0B0-DE8A-A57E-FC25-31018B1DA38E}"/>
              </a:ext>
            </a:extLst>
          </p:cNvPr>
          <p:cNvGrpSpPr/>
          <p:nvPr/>
        </p:nvGrpSpPr>
        <p:grpSpPr>
          <a:xfrm>
            <a:off x="494990" y="0"/>
            <a:ext cx="12949548" cy="4279166"/>
            <a:chOff x="2245610" y="1080528"/>
            <a:chExt cx="10299699" cy="3403526"/>
          </a:xfrm>
        </p:grpSpPr>
        <p:pic>
          <p:nvPicPr>
            <p:cNvPr id="6" name="object 6">
              <a:extLst>
                <a:ext uri="{FF2B5EF4-FFF2-40B4-BE49-F238E27FC236}">
                  <a16:creationId xmlns:a16="http://schemas.microsoft.com/office/drawing/2014/main" id="{53570357-1139-87A1-75B0-EFEBD6A55F19}"/>
                </a:ext>
              </a:extLst>
            </p:cNvPr>
            <p:cNvPicPr/>
            <p:nvPr/>
          </p:nvPicPr>
          <p:blipFill>
            <a:blip r:embed="rId2" cstate="print"/>
            <a:stretch>
              <a:fillRect/>
            </a:stretch>
          </p:blipFill>
          <p:spPr>
            <a:xfrm>
              <a:off x="2245610" y="1312037"/>
              <a:ext cx="1437777" cy="533659"/>
            </a:xfrm>
            <a:prstGeom prst="rect">
              <a:avLst/>
            </a:prstGeom>
          </p:spPr>
        </p:pic>
        <p:sp>
          <p:nvSpPr>
            <p:cNvPr id="8" name="object 8">
              <a:extLst>
                <a:ext uri="{FF2B5EF4-FFF2-40B4-BE49-F238E27FC236}">
                  <a16:creationId xmlns:a16="http://schemas.microsoft.com/office/drawing/2014/main" id="{1AFE82A9-95EC-9313-7004-4F24768477C0}"/>
                </a:ext>
              </a:extLst>
            </p:cNvPr>
            <p:cNvSpPr/>
            <p:nvPr/>
          </p:nvSpPr>
          <p:spPr>
            <a:xfrm>
              <a:off x="6127999" y="1080528"/>
              <a:ext cx="6417310" cy="3368911"/>
            </a:xfrm>
            <a:custGeom>
              <a:avLst/>
              <a:gdLst>
                <a:gd name="connsiteX0" fmla="*/ 1572006 w 10691991"/>
                <a:gd name="connsiteY0" fmla="*/ 7559992 h 7559992"/>
                <a:gd name="connsiteX1" fmla="*/ 0 w 10691991"/>
                <a:gd name="connsiteY1" fmla="*/ 6143980 h 7559992"/>
                <a:gd name="connsiteX2" fmla="*/ 334632 w 10691991"/>
                <a:gd name="connsiteY2" fmla="*/ 7318584 h 7559992"/>
                <a:gd name="connsiteX3" fmla="*/ 1572006 w 10691991"/>
                <a:gd name="connsiteY3" fmla="*/ 7559992 h 7559992"/>
                <a:gd name="connsiteX0" fmla="*/ 10691990 w 10691991"/>
                <a:gd name="connsiteY0" fmla="*/ 0 h 7559992"/>
                <a:gd name="connsiteX1" fmla="*/ 29908 w 10691991"/>
                <a:gd name="connsiteY1" fmla="*/ 0 h 7559992"/>
                <a:gd name="connsiteX2" fmla="*/ 10691990 w 10691991"/>
                <a:gd name="connsiteY2" fmla="*/ 6671996 h 7559992"/>
                <a:gd name="connsiteX3" fmla="*/ 10691990 w 10691991"/>
                <a:gd name="connsiteY3" fmla="*/ 0 h 7559992"/>
                <a:gd name="connsiteX0" fmla="*/ 615915 w 10691990"/>
                <a:gd name="connsiteY0" fmla="*/ 6467272 h 7318583"/>
                <a:gd name="connsiteX1" fmla="*/ 0 w 10691990"/>
                <a:gd name="connsiteY1" fmla="*/ 6143980 h 7318583"/>
                <a:gd name="connsiteX2" fmla="*/ 334632 w 10691990"/>
                <a:gd name="connsiteY2" fmla="*/ 7318584 h 7318583"/>
                <a:gd name="connsiteX3" fmla="*/ 615915 w 10691990"/>
                <a:gd name="connsiteY3" fmla="*/ 6467272 h 7318583"/>
                <a:gd name="connsiteX0" fmla="*/ 10691990 w 10691990"/>
                <a:gd name="connsiteY0" fmla="*/ 0 h 7318583"/>
                <a:gd name="connsiteX1" fmla="*/ 29908 w 10691990"/>
                <a:gd name="connsiteY1" fmla="*/ 0 h 7318583"/>
                <a:gd name="connsiteX2" fmla="*/ 10691990 w 10691990"/>
                <a:gd name="connsiteY2" fmla="*/ 6671996 h 7318583"/>
                <a:gd name="connsiteX3" fmla="*/ 10691990 w 10691990"/>
                <a:gd name="connsiteY3" fmla="*/ 0 h 7318583"/>
                <a:gd name="connsiteX0" fmla="*/ 615915 w 10691990"/>
                <a:gd name="connsiteY0" fmla="*/ 6467272 h 6671995"/>
                <a:gd name="connsiteX1" fmla="*/ 0 w 10691990"/>
                <a:gd name="connsiteY1" fmla="*/ 6143980 h 6671995"/>
                <a:gd name="connsiteX2" fmla="*/ 366502 w 10691990"/>
                <a:gd name="connsiteY2" fmla="*/ 6596977 h 6671995"/>
                <a:gd name="connsiteX3" fmla="*/ 615915 w 10691990"/>
                <a:gd name="connsiteY3" fmla="*/ 6467272 h 6671995"/>
                <a:gd name="connsiteX0" fmla="*/ 10691990 w 10691990"/>
                <a:gd name="connsiteY0" fmla="*/ 0 h 6671995"/>
                <a:gd name="connsiteX1" fmla="*/ 29908 w 10691990"/>
                <a:gd name="connsiteY1" fmla="*/ 0 h 6671995"/>
                <a:gd name="connsiteX2" fmla="*/ 10691990 w 10691990"/>
                <a:gd name="connsiteY2" fmla="*/ 6671996 h 6671995"/>
                <a:gd name="connsiteX3" fmla="*/ 10691990 w 10691990"/>
                <a:gd name="connsiteY3" fmla="*/ 0 h 6671995"/>
                <a:gd name="connsiteX0" fmla="*/ 586007 w 10662082"/>
                <a:gd name="connsiteY0" fmla="*/ 6467272 h 6671997"/>
                <a:gd name="connsiteX1" fmla="*/ 464072 w 10662082"/>
                <a:gd name="connsiteY1" fmla="*/ 6453240 h 6671997"/>
                <a:gd name="connsiteX2" fmla="*/ 336594 w 10662082"/>
                <a:gd name="connsiteY2" fmla="*/ 6596977 h 6671997"/>
                <a:gd name="connsiteX3" fmla="*/ 586007 w 10662082"/>
                <a:gd name="connsiteY3" fmla="*/ 6467272 h 6671997"/>
                <a:gd name="connsiteX0" fmla="*/ 10662082 w 10662082"/>
                <a:gd name="connsiteY0" fmla="*/ 0 h 6671997"/>
                <a:gd name="connsiteX1" fmla="*/ 0 w 10662082"/>
                <a:gd name="connsiteY1" fmla="*/ 0 h 6671997"/>
                <a:gd name="connsiteX2" fmla="*/ 10662082 w 10662082"/>
                <a:gd name="connsiteY2" fmla="*/ 6671996 h 6671997"/>
                <a:gd name="connsiteX3" fmla="*/ 10662082 w 10662082"/>
                <a:gd name="connsiteY3" fmla="*/ 0 h 6671997"/>
                <a:gd name="connsiteX0" fmla="*/ 394788 w 10662082"/>
                <a:gd name="connsiteY0" fmla="*/ 6487889 h 6671995"/>
                <a:gd name="connsiteX1" fmla="*/ 464072 w 10662082"/>
                <a:gd name="connsiteY1" fmla="*/ 6453240 h 6671995"/>
                <a:gd name="connsiteX2" fmla="*/ 336594 w 10662082"/>
                <a:gd name="connsiteY2" fmla="*/ 6596977 h 6671995"/>
                <a:gd name="connsiteX3" fmla="*/ 394788 w 10662082"/>
                <a:gd name="connsiteY3" fmla="*/ 6487889 h 6671995"/>
                <a:gd name="connsiteX0" fmla="*/ 10662082 w 10662082"/>
                <a:gd name="connsiteY0" fmla="*/ 0 h 6671995"/>
                <a:gd name="connsiteX1" fmla="*/ 0 w 10662082"/>
                <a:gd name="connsiteY1" fmla="*/ 0 h 6671995"/>
                <a:gd name="connsiteX2" fmla="*/ 10662082 w 10662082"/>
                <a:gd name="connsiteY2" fmla="*/ 6671996 h 6671995"/>
                <a:gd name="connsiteX3" fmla="*/ 10662082 w 10662082"/>
                <a:gd name="connsiteY3" fmla="*/ 0 h 6671995"/>
                <a:gd name="connsiteX0" fmla="*/ 633811 w 10662082"/>
                <a:gd name="connsiteY0" fmla="*/ 6322950 h 6671997"/>
                <a:gd name="connsiteX1" fmla="*/ 464072 w 10662082"/>
                <a:gd name="connsiteY1" fmla="*/ 6453240 h 6671997"/>
                <a:gd name="connsiteX2" fmla="*/ 336594 w 10662082"/>
                <a:gd name="connsiteY2" fmla="*/ 6596977 h 6671997"/>
                <a:gd name="connsiteX3" fmla="*/ 633811 w 10662082"/>
                <a:gd name="connsiteY3" fmla="*/ 6322950 h 6671997"/>
                <a:gd name="connsiteX0" fmla="*/ 10662082 w 10662082"/>
                <a:gd name="connsiteY0" fmla="*/ 0 h 6671997"/>
                <a:gd name="connsiteX1" fmla="*/ 0 w 10662082"/>
                <a:gd name="connsiteY1" fmla="*/ 0 h 6671997"/>
                <a:gd name="connsiteX2" fmla="*/ 10662082 w 10662082"/>
                <a:gd name="connsiteY2" fmla="*/ 6671996 h 6671997"/>
                <a:gd name="connsiteX3" fmla="*/ 10662082 w 10662082"/>
                <a:gd name="connsiteY3" fmla="*/ 0 h 6671997"/>
                <a:gd name="connsiteX0" fmla="*/ 633811 w 10662082"/>
                <a:gd name="connsiteY0" fmla="*/ 6322950 h 6671995"/>
                <a:gd name="connsiteX1" fmla="*/ 464072 w 10662082"/>
                <a:gd name="connsiteY1" fmla="*/ 6453240 h 6671995"/>
                <a:gd name="connsiteX2" fmla="*/ 2965844 w 10662082"/>
                <a:gd name="connsiteY2" fmla="*/ 5463023 h 6671995"/>
                <a:gd name="connsiteX3" fmla="*/ 633811 w 10662082"/>
                <a:gd name="connsiteY3" fmla="*/ 6322950 h 6671995"/>
                <a:gd name="connsiteX0" fmla="*/ 10662082 w 10662082"/>
                <a:gd name="connsiteY0" fmla="*/ 0 h 6671995"/>
                <a:gd name="connsiteX1" fmla="*/ 0 w 10662082"/>
                <a:gd name="connsiteY1" fmla="*/ 0 h 6671995"/>
                <a:gd name="connsiteX2" fmla="*/ 10662082 w 10662082"/>
                <a:gd name="connsiteY2" fmla="*/ 6671996 h 6671995"/>
                <a:gd name="connsiteX3" fmla="*/ 10662082 w 10662082"/>
                <a:gd name="connsiteY3" fmla="*/ 0 h 6671995"/>
                <a:gd name="connsiteX0" fmla="*/ 633811 w 10662082"/>
                <a:gd name="connsiteY0" fmla="*/ 6322950 h 6671997"/>
                <a:gd name="connsiteX1" fmla="*/ 464072 w 10662082"/>
                <a:gd name="connsiteY1" fmla="*/ 6453240 h 6671997"/>
                <a:gd name="connsiteX2" fmla="*/ 1228945 w 10662082"/>
                <a:gd name="connsiteY2" fmla="*/ 6205247 h 6671997"/>
                <a:gd name="connsiteX3" fmla="*/ 633811 w 10662082"/>
                <a:gd name="connsiteY3" fmla="*/ 6322950 h 6671997"/>
                <a:gd name="connsiteX0" fmla="*/ 10662082 w 10662082"/>
                <a:gd name="connsiteY0" fmla="*/ 0 h 6671997"/>
                <a:gd name="connsiteX1" fmla="*/ 0 w 10662082"/>
                <a:gd name="connsiteY1" fmla="*/ 0 h 6671997"/>
                <a:gd name="connsiteX2" fmla="*/ 10662082 w 10662082"/>
                <a:gd name="connsiteY2" fmla="*/ 6671996 h 6671997"/>
                <a:gd name="connsiteX3" fmla="*/ 10662082 w 10662082"/>
                <a:gd name="connsiteY3" fmla="*/ 0 h 6671997"/>
                <a:gd name="connsiteX0" fmla="*/ 7358318 w 10662082"/>
                <a:gd name="connsiteY0" fmla="*/ 2178863 h 6671995"/>
                <a:gd name="connsiteX1" fmla="*/ 464072 w 10662082"/>
                <a:gd name="connsiteY1" fmla="*/ 6453240 h 6671995"/>
                <a:gd name="connsiteX2" fmla="*/ 1228945 w 10662082"/>
                <a:gd name="connsiteY2" fmla="*/ 6205247 h 6671995"/>
                <a:gd name="connsiteX3" fmla="*/ 7358318 w 10662082"/>
                <a:gd name="connsiteY3" fmla="*/ 2178863 h 6671995"/>
                <a:gd name="connsiteX0" fmla="*/ 10662082 w 10662082"/>
                <a:gd name="connsiteY0" fmla="*/ 0 h 6671995"/>
                <a:gd name="connsiteX1" fmla="*/ 0 w 10662082"/>
                <a:gd name="connsiteY1" fmla="*/ 0 h 6671995"/>
                <a:gd name="connsiteX2" fmla="*/ 10662082 w 10662082"/>
                <a:gd name="connsiteY2" fmla="*/ 6671996 h 6671995"/>
                <a:gd name="connsiteX3" fmla="*/ 10662082 w 10662082"/>
                <a:gd name="connsiteY3" fmla="*/ 0 h 6671995"/>
                <a:gd name="connsiteX0" fmla="*/ 7358318 w 10662082"/>
                <a:gd name="connsiteY0" fmla="*/ 2178863 h 6671997"/>
                <a:gd name="connsiteX1" fmla="*/ 464072 w 10662082"/>
                <a:gd name="connsiteY1" fmla="*/ 6453240 h 6671997"/>
                <a:gd name="connsiteX2" fmla="*/ 6391836 w 10662082"/>
                <a:gd name="connsiteY2" fmla="*/ 1958073 h 6671997"/>
                <a:gd name="connsiteX3" fmla="*/ 7358318 w 10662082"/>
                <a:gd name="connsiteY3" fmla="*/ 2178863 h 6671997"/>
                <a:gd name="connsiteX0" fmla="*/ 10662082 w 10662082"/>
                <a:gd name="connsiteY0" fmla="*/ 0 h 6671997"/>
                <a:gd name="connsiteX1" fmla="*/ 0 w 10662082"/>
                <a:gd name="connsiteY1" fmla="*/ 0 h 6671997"/>
                <a:gd name="connsiteX2" fmla="*/ 10662082 w 10662082"/>
                <a:gd name="connsiteY2" fmla="*/ 6671996 h 6671997"/>
                <a:gd name="connsiteX3" fmla="*/ 10662082 w 10662082"/>
                <a:gd name="connsiteY3" fmla="*/ 0 h 6671997"/>
                <a:gd name="connsiteX0" fmla="*/ 7358318 w 10662082"/>
                <a:gd name="connsiteY0" fmla="*/ 2178863 h 6671995"/>
                <a:gd name="connsiteX1" fmla="*/ 7555080 w 10662082"/>
                <a:gd name="connsiteY1" fmla="*/ 1670015 h 6671995"/>
                <a:gd name="connsiteX2" fmla="*/ 6391836 w 10662082"/>
                <a:gd name="connsiteY2" fmla="*/ 1958073 h 6671995"/>
                <a:gd name="connsiteX3" fmla="*/ 7358318 w 10662082"/>
                <a:gd name="connsiteY3" fmla="*/ 2178863 h 6671995"/>
                <a:gd name="connsiteX0" fmla="*/ 10662082 w 10662082"/>
                <a:gd name="connsiteY0" fmla="*/ 0 h 6671995"/>
                <a:gd name="connsiteX1" fmla="*/ 0 w 10662082"/>
                <a:gd name="connsiteY1" fmla="*/ 0 h 6671995"/>
                <a:gd name="connsiteX2" fmla="*/ 10662082 w 10662082"/>
                <a:gd name="connsiteY2" fmla="*/ 6671996 h 6671995"/>
                <a:gd name="connsiteX3" fmla="*/ 10662082 w 10662082"/>
                <a:gd name="connsiteY3" fmla="*/ 0 h 6671995"/>
                <a:gd name="connsiteX0" fmla="*/ 7358318 w 10662082"/>
                <a:gd name="connsiteY0" fmla="*/ 2178863 h 6671997"/>
                <a:gd name="connsiteX1" fmla="*/ 7555080 w 10662082"/>
                <a:gd name="connsiteY1" fmla="*/ 1670015 h 6671997"/>
                <a:gd name="connsiteX2" fmla="*/ 6391836 w 10662082"/>
                <a:gd name="connsiteY2" fmla="*/ 1958073 h 6671997"/>
                <a:gd name="connsiteX3" fmla="*/ 7358318 w 10662082"/>
                <a:gd name="connsiteY3" fmla="*/ 2178863 h 6671997"/>
                <a:gd name="connsiteX0" fmla="*/ 10662082 w 10662082"/>
                <a:gd name="connsiteY0" fmla="*/ 0 h 6671997"/>
                <a:gd name="connsiteX1" fmla="*/ 0 w 10662082"/>
                <a:gd name="connsiteY1" fmla="*/ 0 h 6671997"/>
                <a:gd name="connsiteX2" fmla="*/ 5429371 w 10662082"/>
                <a:gd name="connsiteY2" fmla="*/ 3439903 h 6671997"/>
                <a:gd name="connsiteX3" fmla="*/ 10662082 w 10662082"/>
                <a:gd name="connsiteY3" fmla="*/ 6671996 h 6671997"/>
                <a:gd name="connsiteX4" fmla="*/ 10662082 w 10662082"/>
                <a:gd name="connsiteY4" fmla="*/ 0 h 6671997"/>
                <a:gd name="connsiteX0" fmla="*/ 6629517 w 9933281"/>
                <a:gd name="connsiteY0" fmla="*/ 2178863 h 6671995"/>
                <a:gd name="connsiteX1" fmla="*/ 6826279 w 9933281"/>
                <a:gd name="connsiteY1" fmla="*/ 1670015 h 6671995"/>
                <a:gd name="connsiteX2" fmla="*/ 5663035 w 9933281"/>
                <a:gd name="connsiteY2" fmla="*/ 1958073 h 6671995"/>
                <a:gd name="connsiteX3" fmla="*/ 6629517 w 9933281"/>
                <a:gd name="connsiteY3" fmla="*/ 2178863 h 6671995"/>
                <a:gd name="connsiteX0" fmla="*/ 9933281 w 9933281"/>
                <a:gd name="connsiteY0" fmla="*/ 0 h 6671995"/>
                <a:gd name="connsiteX1" fmla="*/ 0 w 9933281"/>
                <a:gd name="connsiteY1" fmla="*/ 22637 h 6671995"/>
                <a:gd name="connsiteX2" fmla="*/ 4700570 w 9933281"/>
                <a:gd name="connsiteY2" fmla="*/ 3439903 h 6671995"/>
                <a:gd name="connsiteX3" fmla="*/ 9933281 w 9933281"/>
                <a:gd name="connsiteY3" fmla="*/ 6671996 h 6671995"/>
                <a:gd name="connsiteX4" fmla="*/ 9933281 w 9933281"/>
                <a:gd name="connsiteY4" fmla="*/ 0 h 6671995"/>
                <a:gd name="connsiteX0" fmla="*/ 6629517 w 9933281"/>
                <a:gd name="connsiteY0" fmla="*/ 2178863 h 6671997"/>
                <a:gd name="connsiteX1" fmla="*/ 6826279 w 9933281"/>
                <a:gd name="connsiteY1" fmla="*/ 1670015 h 6671997"/>
                <a:gd name="connsiteX2" fmla="*/ 5663035 w 9933281"/>
                <a:gd name="connsiteY2" fmla="*/ 1958073 h 6671997"/>
                <a:gd name="connsiteX3" fmla="*/ 6629517 w 9933281"/>
                <a:gd name="connsiteY3" fmla="*/ 2178863 h 6671997"/>
                <a:gd name="connsiteX0" fmla="*/ 9933281 w 9933281"/>
                <a:gd name="connsiteY0" fmla="*/ 0 h 6671997"/>
                <a:gd name="connsiteX1" fmla="*/ 0 w 9933281"/>
                <a:gd name="connsiteY1" fmla="*/ 22637 h 6671997"/>
                <a:gd name="connsiteX2" fmla="*/ 4960856 w 9933281"/>
                <a:gd name="connsiteY2" fmla="*/ 3326720 h 6671997"/>
                <a:gd name="connsiteX3" fmla="*/ 9933281 w 9933281"/>
                <a:gd name="connsiteY3" fmla="*/ 6671996 h 6671997"/>
                <a:gd name="connsiteX4" fmla="*/ 9933281 w 9933281"/>
                <a:gd name="connsiteY4" fmla="*/ 0 h 6671997"/>
                <a:gd name="connsiteX0" fmla="*/ 6438641 w 9742405"/>
                <a:gd name="connsiteY0" fmla="*/ 2178863 h 6671995"/>
                <a:gd name="connsiteX1" fmla="*/ 6635403 w 9742405"/>
                <a:gd name="connsiteY1" fmla="*/ 1670015 h 6671995"/>
                <a:gd name="connsiteX2" fmla="*/ 5472159 w 9742405"/>
                <a:gd name="connsiteY2" fmla="*/ 1958073 h 6671995"/>
                <a:gd name="connsiteX3" fmla="*/ 6438641 w 9742405"/>
                <a:gd name="connsiteY3" fmla="*/ 2178863 h 6671995"/>
                <a:gd name="connsiteX0" fmla="*/ 9742405 w 9742405"/>
                <a:gd name="connsiteY0" fmla="*/ 0 h 6671995"/>
                <a:gd name="connsiteX1" fmla="*/ 0 w 9742405"/>
                <a:gd name="connsiteY1" fmla="*/ 22637 h 6671995"/>
                <a:gd name="connsiteX2" fmla="*/ 4769980 w 9742405"/>
                <a:gd name="connsiteY2" fmla="*/ 3326720 h 6671995"/>
                <a:gd name="connsiteX3" fmla="*/ 9742405 w 9742405"/>
                <a:gd name="connsiteY3" fmla="*/ 6671996 h 6671995"/>
                <a:gd name="connsiteX4" fmla="*/ 9742405 w 9742405"/>
                <a:gd name="connsiteY4" fmla="*/ 0 h 6671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2405" h="6671995">
                  <a:moveTo>
                    <a:pt x="6438641" y="2178863"/>
                  </a:moveTo>
                  <a:lnTo>
                    <a:pt x="6635403" y="1670015"/>
                  </a:lnTo>
                  <a:lnTo>
                    <a:pt x="5472159" y="1958073"/>
                  </a:lnTo>
                  <a:lnTo>
                    <a:pt x="6438641" y="2178863"/>
                  </a:lnTo>
                  <a:close/>
                </a:path>
                <a:path w="9742405" h="6671995">
                  <a:moveTo>
                    <a:pt x="9742405" y="0"/>
                  </a:moveTo>
                  <a:lnTo>
                    <a:pt x="0" y="22637"/>
                  </a:lnTo>
                  <a:cubicBezTo>
                    <a:pt x="1734597" y="1101361"/>
                    <a:pt x="3035383" y="2247996"/>
                    <a:pt x="4769980" y="3326720"/>
                  </a:cubicBezTo>
                  <a:lnTo>
                    <a:pt x="9742405" y="6671996"/>
                  </a:lnTo>
                  <a:lnTo>
                    <a:pt x="9742405" y="0"/>
                  </a:lnTo>
                  <a:close/>
                </a:path>
              </a:pathLst>
            </a:custGeom>
            <a:solidFill>
              <a:srgbClr val="4796A4"/>
            </a:solidFill>
          </p:spPr>
          <p:txBody>
            <a:bodyPr wrap="square" lIns="0" tIns="0" rIns="0" bIns="0" rtlCol="0"/>
            <a:lstStyle/>
            <a:p>
              <a:pPr defTabSz="1149675"/>
              <a:endParaRPr sz="2263"/>
            </a:p>
          </p:txBody>
        </p:sp>
        <p:pic>
          <p:nvPicPr>
            <p:cNvPr id="9" name="object 9">
              <a:extLst>
                <a:ext uri="{FF2B5EF4-FFF2-40B4-BE49-F238E27FC236}">
                  <a16:creationId xmlns:a16="http://schemas.microsoft.com/office/drawing/2014/main" id="{C797C251-1850-78F7-426E-BA99F4F520CF}"/>
                </a:ext>
              </a:extLst>
            </p:cNvPr>
            <p:cNvPicPr/>
            <p:nvPr/>
          </p:nvPicPr>
          <p:blipFill>
            <a:blip r:embed="rId3" cstate="print"/>
            <a:stretch>
              <a:fillRect/>
            </a:stretch>
          </p:blipFill>
          <p:spPr>
            <a:xfrm>
              <a:off x="6576085" y="1115143"/>
              <a:ext cx="5969224" cy="3368911"/>
            </a:xfrm>
            <a:prstGeom prst="rect">
              <a:avLst/>
            </a:prstGeom>
          </p:spPr>
        </p:pic>
      </p:grpSp>
      <p:sp>
        <p:nvSpPr>
          <p:cNvPr id="15" name="object 3">
            <a:extLst>
              <a:ext uri="{FF2B5EF4-FFF2-40B4-BE49-F238E27FC236}">
                <a16:creationId xmlns:a16="http://schemas.microsoft.com/office/drawing/2014/main" id="{C7E30492-E579-AAF9-1F19-E0A46A9F1B23}"/>
              </a:ext>
            </a:extLst>
          </p:cNvPr>
          <p:cNvSpPr txBox="1"/>
          <p:nvPr/>
        </p:nvSpPr>
        <p:spPr>
          <a:xfrm>
            <a:off x="321469" y="2511330"/>
            <a:ext cx="12358755" cy="4486834"/>
          </a:xfrm>
          <a:prstGeom prst="rect">
            <a:avLst/>
          </a:prstGeom>
        </p:spPr>
        <p:txBody>
          <a:bodyPr vert="horz" wrap="square" lIns="0" tIns="15967" rIns="0" bIns="0" rtlCol="0">
            <a:spAutoFit/>
          </a:bodyPr>
          <a:lstStyle/>
          <a:p>
            <a:pPr marL="241911" marR="140516" indent="-226741">
              <a:buChar char="•"/>
              <a:tabLst>
                <a:tab pos="241911" algn="l"/>
              </a:tabLst>
            </a:pPr>
            <a:r>
              <a:rPr sz="2515" dirty="0">
                <a:solidFill>
                  <a:srgbClr val="282A5C"/>
                </a:solidFill>
                <a:latin typeface="Source Sans 3"/>
                <a:cs typeface="Source Sans 3"/>
              </a:rPr>
              <a:t>A</a:t>
            </a:r>
            <a:r>
              <a:rPr sz="2515" spc="-25" dirty="0">
                <a:solidFill>
                  <a:srgbClr val="282A5C"/>
                </a:solidFill>
                <a:latin typeface="Source Sans 3"/>
                <a:cs typeface="Source Sans 3"/>
              </a:rPr>
              <a:t> </a:t>
            </a:r>
            <a:r>
              <a:rPr sz="2515" dirty="0">
                <a:solidFill>
                  <a:srgbClr val="282A5C"/>
                </a:solidFill>
                <a:latin typeface="Source Sans 3"/>
                <a:cs typeface="Source Sans 3"/>
              </a:rPr>
              <a:t>mixed</a:t>
            </a:r>
            <a:r>
              <a:rPr sz="2515" spc="-19" dirty="0">
                <a:solidFill>
                  <a:srgbClr val="282A5C"/>
                </a:solidFill>
                <a:latin typeface="Source Sans 3"/>
                <a:cs typeface="Source Sans 3"/>
              </a:rPr>
              <a:t> </a:t>
            </a:r>
            <a:r>
              <a:rPr sz="2515" dirty="0">
                <a:solidFill>
                  <a:srgbClr val="282A5C"/>
                </a:solidFill>
                <a:latin typeface="Source Sans 3"/>
                <a:cs typeface="Source Sans 3"/>
              </a:rPr>
              <a:t>cohort</a:t>
            </a:r>
            <a:r>
              <a:rPr sz="2515" spc="-25" dirty="0">
                <a:solidFill>
                  <a:srgbClr val="282A5C"/>
                </a:solidFill>
                <a:latin typeface="Source Sans 3"/>
                <a:cs typeface="Source Sans 3"/>
              </a:rPr>
              <a:t> </a:t>
            </a:r>
            <a:r>
              <a:rPr sz="2515" dirty="0">
                <a:solidFill>
                  <a:srgbClr val="282A5C"/>
                </a:solidFill>
                <a:latin typeface="Source Sans 3"/>
                <a:cs typeface="Source Sans 3"/>
              </a:rPr>
              <a:t>of</a:t>
            </a:r>
            <a:r>
              <a:rPr sz="2515" spc="-19" dirty="0">
                <a:solidFill>
                  <a:srgbClr val="282A5C"/>
                </a:solidFill>
                <a:latin typeface="Source Sans 3"/>
                <a:cs typeface="Source Sans 3"/>
              </a:rPr>
              <a:t> </a:t>
            </a:r>
            <a:r>
              <a:rPr sz="2515" dirty="0">
                <a:solidFill>
                  <a:srgbClr val="282A5C"/>
                </a:solidFill>
                <a:latin typeface="Source Sans 3"/>
                <a:cs typeface="Source Sans 3"/>
              </a:rPr>
              <a:t>up</a:t>
            </a:r>
            <a:r>
              <a:rPr sz="2515" spc="-25" dirty="0">
                <a:solidFill>
                  <a:srgbClr val="282A5C"/>
                </a:solidFill>
                <a:latin typeface="Source Sans 3"/>
                <a:cs typeface="Source Sans 3"/>
              </a:rPr>
              <a:t> </a:t>
            </a:r>
            <a:r>
              <a:rPr sz="2515" dirty="0">
                <a:solidFill>
                  <a:srgbClr val="282A5C"/>
                </a:solidFill>
                <a:latin typeface="Source Sans 3"/>
                <a:cs typeface="Source Sans 3"/>
              </a:rPr>
              <a:t>to</a:t>
            </a:r>
            <a:r>
              <a:rPr sz="2515" spc="-19" dirty="0">
                <a:solidFill>
                  <a:srgbClr val="282A5C"/>
                </a:solidFill>
                <a:latin typeface="Source Sans 3"/>
                <a:cs typeface="Source Sans 3"/>
              </a:rPr>
              <a:t> </a:t>
            </a:r>
            <a:r>
              <a:rPr sz="2515" dirty="0">
                <a:solidFill>
                  <a:srgbClr val="282A5C"/>
                </a:solidFill>
                <a:latin typeface="Source Sans 3"/>
                <a:cs typeface="Source Sans 3"/>
              </a:rPr>
              <a:t>30</a:t>
            </a:r>
            <a:r>
              <a:rPr sz="2515" spc="-19" dirty="0">
                <a:solidFill>
                  <a:srgbClr val="282A5C"/>
                </a:solidFill>
                <a:latin typeface="Source Sans 3"/>
                <a:cs typeface="Source Sans 3"/>
              </a:rPr>
              <a:t> </a:t>
            </a:r>
            <a:r>
              <a:rPr sz="2515" spc="-13" dirty="0">
                <a:solidFill>
                  <a:srgbClr val="282A5C"/>
                </a:solidFill>
                <a:latin typeface="Source Sans 3"/>
                <a:cs typeface="Source Sans 3"/>
              </a:rPr>
              <a:t>participants </a:t>
            </a:r>
            <a:r>
              <a:rPr sz="2515" dirty="0">
                <a:solidFill>
                  <a:srgbClr val="282A5C"/>
                </a:solidFill>
                <a:latin typeface="Source Sans 3"/>
                <a:cs typeface="Source Sans 3"/>
              </a:rPr>
              <a:t>from</a:t>
            </a:r>
            <a:r>
              <a:rPr sz="2515" spc="-31" dirty="0">
                <a:solidFill>
                  <a:srgbClr val="282A5C"/>
                </a:solidFill>
                <a:latin typeface="Source Sans 3"/>
                <a:cs typeface="Source Sans 3"/>
              </a:rPr>
              <a:t> </a:t>
            </a:r>
            <a:r>
              <a:rPr sz="2515" dirty="0">
                <a:solidFill>
                  <a:srgbClr val="282A5C"/>
                </a:solidFill>
                <a:latin typeface="Source Sans 3"/>
                <a:cs typeface="Source Sans 3"/>
              </a:rPr>
              <a:t>across</a:t>
            </a:r>
            <a:r>
              <a:rPr sz="2515" spc="-25" dirty="0">
                <a:solidFill>
                  <a:srgbClr val="282A5C"/>
                </a:solidFill>
                <a:latin typeface="Source Sans 3"/>
                <a:cs typeface="Source Sans 3"/>
              </a:rPr>
              <a:t> </a:t>
            </a:r>
            <a:r>
              <a:rPr sz="2515" spc="-13" dirty="0">
                <a:solidFill>
                  <a:srgbClr val="282A5C"/>
                </a:solidFill>
                <a:latin typeface="Source Sans 3"/>
                <a:cs typeface="Source Sans 3"/>
              </a:rPr>
              <a:t>children’s</a:t>
            </a:r>
            <a:r>
              <a:rPr sz="2515" spc="-25" dirty="0">
                <a:solidFill>
                  <a:srgbClr val="282A5C"/>
                </a:solidFill>
                <a:latin typeface="Source Sans 3"/>
                <a:cs typeface="Source Sans 3"/>
              </a:rPr>
              <a:t> </a:t>
            </a:r>
            <a:r>
              <a:rPr sz="2515" dirty="0">
                <a:solidFill>
                  <a:srgbClr val="282A5C"/>
                </a:solidFill>
                <a:latin typeface="Source Sans 3"/>
                <a:cs typeface="Source Sans 3"/>
              </a:rPr>
              <a:t>services</a:t>
            </a:r>
            <a:r>
              <a:rPr sz="2515" spc="-25" dirty="0">
                <a:solidFill>
                  <a:srgbClr val="282A5C"/>
                </a:solidFill>
                <a:latin typeface="Source Sans 3"/>
                <a:cs typeface="Source Sans 3"/>
              </a:rPr>
              <a:t> </a:t>
            </a:r>
            <a:r>
              <a:rPr sz="2515" dirty="0">
                <a:solidFill>
                  <a:srgbClr val="282A5C"/>
                </a:solidFill>
                <a:latin typeface="Source Sans 3"/>
                <a:cs typeface="Source Sans 3"/>
              </a:rPr>
              <a:t>in</a:t>
            </a:r>
            <a:endParaRPr lang="en-US" sz="2515" dirty="0">
              <a:solidFill>
                <a:srgbClr val="282A5C"/>
              </a:solidFill>
              <a:latin typeface="Source Sans 3"/>
              <a:cs typeface="Source Sans 3"/>
            </a:endParaRPr>
          </a:p>
          <a:p>
            <a:pPr marL="15170" marR="140516">
              <a:tabLst>
                <a:tab pos="241911" algn="l"/>
              </a:tabLst>
            </a:pPr>
            <a:r>
              <a:rPr lang="en-US" sz="2515" spc="-31" dirty="0">
                <a:solidFill>
                  <a:srgbClr val="282A5C"/>
                </a:solidFill>
                <a:latin typeface="Source Sans 3"/>
                <a:cs typeface="Source Sans 3"/>
              </a:rPr>
              <a:t>   </a:t>
            </a:r>
            <a:r>
              <a:rPr sz="2515" spc="-31" dirty="0">
                <a:solidFill>
                  <a:srgbClr val="282A5C"/>
                </a:solidFill>
                <a:latin typeface="Source Sans 3"/>
                <a:cs typeface="Source Sans 3"/>
              </a:rPr>
              <a:t>the </a:t>
            </a:r>
            <a:r>
              <a:rPr sz="2515" dirty="0">
                <a:solidFill>
                  <a:srgbClr val="282A5C"/>
                </a:solidFill>
                <a:latin typeface="Source Sans 3"/>
                <a:cs typeface="Source Sans 3"/>
              </a:rPr>
              <a:t>East</a:t>
            </a:r>
            <a:r>
              <a:rPr sz="2515" spc="-19" dirty="0">
                <a:solidFill>
                  <a:srgbClr val="282A5C"/>
                </a:solidFill>
                <a:latin typeface="Source Sans 3"/>
                <a:cs typeface="Source Sans 3"/>
              </a:rPr>
              <a:t> </a:t>
            </a:r>
            <a:r>
              <a:rPr sz="2515" dirty="0">
                <a:solidFill>
                  <a:srgbClr val="282A5C"/>
                </a:solidFill>
                <a:latin typeface="Source Sans 3"/>
                <a:cs typeface="Source Sans 3"/>
              </a:rPr>
              <a:t>Midlands</a:t>
            </a:r>
            <a:r>
              <a:rPr sz="2515" spc="-13" dirty="0">
                <a:solidFill>
                  <a:srgbClr val="282A5C"/>
                </a:solidFill>
                <a:latin typeface="Source Sans 3"/>
                <a:cs typeface="Source Sans 3"/>
              </a:rPr>
              <a:t> regio</a:t>
            </a:r>
            <a:r>
              <a:rPr lang="en-US" sz="2515" spc="-13" dirty="0">
                <a:solidFill>
                  <a:srgbClr val="282A5C"/>
                </a:solidFill>
                <a:latin typeface="Source Sans 3"/>
                <a:cs typeface="Source Sans 3"/>
              </a:rPr>
              <a:t>n</a:t>
            </a:r>
            <a:endParaRPr sz="2515" dirty="0">
              <a:solidFill>
                <a:srgbClr val="282A5C"/>
              </a:solidFill>
              <a:latin typeface="Source Sans 3"/>
              <a:cs typeface="Source Sans 3"/>
            </a:endParaRPr>
          </a:p>
          <a:p>
            <a:pPr marL="241911" marR="188419" indent="-226741">
              <a:spcBef>
                <a:spcPts val="1069"/>
              </a:spcBef>
              <a:buChar char="•"/>
              <a:tabLst>
                <a:tab pos="241911" algn="l"/>
              </a:tabLst>
            </a:pPr>
            <a:r>
              <a:rPr sz="2515" dirty="0">
                <a:solidFill>
                  <a:srgbClr val="282A5C"/>
                </a:solidFill>
                <a:latin typeface="Source Sans 3"/>
                <a:cs typeface="Source Sans 3"/>
              </a:rPr>
              <a:t>Focus</a:t>
            </a:r>
            <a:r>
              <a:rPr sz="2515" spc="6" dirty="0">
                <a:solidFill>
                  <a:srgbClr val="282A5C"/>
                </a:solidFill>
                <a:latin typeface="Source Sans 3"/>
                <a:cs typeface="Source Sans 3"/>
              </a:rPr>
              <a:t> </a:t>
            </a:r>
            <a:r>
              <a:rPr sz="2515" dirty="0">
                <a:solidFill>
                  <a:srgbClr val="282A5C"/>
                </a:solidFill>
                <a:latin typeface="Source Sans 3"/>
                <a:cs typeface="Source Sans 3"/>
              </a:rPr>
              <a:t>on</a:t>
            </a:r>
            <a:r>
              <a:rPr sz="2515" spc="6" dirty="0">
                <a:solidFill>
                  <a:srgbClr val="282A5C"/>
                </a:solidFill>
                <a:latin typeface="Source Sans 3"/>
                <a:cs typeface="Source Sans 3"/>
              </a:rPr>
              <a:t> </a:t>
            </a:r>
            <a:r>
              <a:rPr sz="2515" dirty="0">
                <a:solidFill>
                  <a:srgbClr val="282A5C"/>
                </a:solidFill>
                <a:latin typeface="Source Sans 3"/>
                <a:cs typeface="Source Sans 3"/>
              </a:rPr>
              <a:t>the</a:t>
            </a:r>
            <a:r>
              <a:rPr sz="2515" spc="6" dirty="0">
                <a:solidFill>
                  <a:srgbClr val="282A5C"/>
                </a:solidFill>
                <a:latin typeface="Source Sans 3"/>
                <a:cs typeface="Source Sans 3"/>
              </a:rPr>
              <a:t> </a:t>
            </a:r>
            <a:r>
              <a:rPr sz="2515" spc="-13" dirty="0">
                <a:solidFill>
                  <a:srgbClr val="282A5C"/>
                </a:solidFill>
                <a:latin typeface="Source Sans 3"/>
                <a:cs typeface="Source Sans 3"/>
              </a:rPr>
              <a:t>progression</a:t>
            </a:r>
            <a:r>
              <a:rPr sz="2515" spc="6" dirty="0">
                <a:solidFill>
                  <a:srgbClr val="282A5C"/>
                </a:solidFill>
                <a:latin typeface="Source Sans 3"/>
                <a:cs typeface="Source Sans 3"/>
              </a:rPr>
              <a:t> </a:t>
            </a:r>
            <a:r>
              <a:rPr sz="2515" spc="-25" dirty="0">
                <a:solidFill>
                  <a:srgbClr val="282A5C"/>
                </a:solidFill>
                <a:latin typeface="Source Sans 3"/>
                <a:cs typeface="Source Sans 3"/>
              </a:rPr>
              <a:t>from </a:t>
            </a:r>
            <a:r>
              <a:rPr sz="2515" dirty="0">
                <a:solidFill>
                  <a:srgbClr val="282A5C"/>
                </a:solidFill>
                <a:latin typeface="Source Sans 3"/>
                <a:cs typeface="Source Sans 3"/>
              </a:rPr>
              <a:t>management</a:t>
            </a:r>
            <a:r>
              <a:rPr sz="2515" spc="-50" dirty="0">
                <a:solidFill>
                  <a:srgbClr val="282A5C"/>
                </a:solidFill>
                <a:latin typeface="Source Sans 3"/>
                <a:cs typeface="Source Sans 3"/>
              </a:rPr>
              <a:t> </a:t>
            </a:r>
            <a:r>
              <a:rPr sz="2515" dirty="0">
                <a:solidFill>
                  <a:srgbClr val="282A5C"/>
                </a:solidFill>
                <a:latin typeface="Source Sans 3"/>
                <a:cs typeface="Source Sans 3"/>
              </a:rPr>
              <a:t>into</a:t>
            </a:r>
            <a:r>
              <a:rPr sz="2515" spc="-50" dirty="0">
                <a:solidFill>
                  <a:srgbClr val="282A5C"/>
                </a:solidFill>
                <a:latin typeface="Source Sans 3"/>
                <a:cs typeface="Source Sans 3"/>
              </a:rPr>
              <a:t> </a:t>
            </a:r>
            <a:r>
              <a:rPr sz="2515" spc="-13" dirty="0">
                <a:solidFill>
                  <a:srgbClr val="282A5C"/>
                </a:solidFill>
                <a:latin typeface="Source Sans 3"/>
                <a:cs typeface="Source Sans 3"/>
              </a:rPr>
              <a:t>strategic</a:t>
            </a:r>
            <a:r>
              <a:rPr sz="2515" spc="-44" dirty="0">
                <a:solidFill>
                  <a:srgbClr val="282A5C"/>
                </a:solidFill>
                <a:latin typeface="Source Sans 3"/>
                <a:cs typeface="Source Sans 3"/>
              </a:rPr>
              <a:t> </a:t>
            </a:r>
            <a:r>
              <a:rPr sz="2515" spc="-13" dirty="0">
                <a:solidFill>
                  <a:srgbClr val="282A5C"/>
                </a:solidFill>
                <a:latin typeface="Source Sans 3"/>
                <a:cs typeface="Source Sans 3"/>
              </a:rPr>
              <a:t>leadership</a:t>
            </a:r>
            <a:endParaRPr sz="2515" dirty="0">
              <a:solidFill>
                <a:srgbClr val="282A5C"/>
              </a:solidFill>
              <a:latin typeface="Source Sans 3"/>
              <a:cs typeface="Source Sans 3"/>
            </a:endParaRPr>
          </a:p>
          <a:p>
            <a:pPr marL="241911" marR="328935" indent="-226741">
              <a:spcBef>
                <a:spcPts val="1069"/>
              </a:spcBef>
              <a:buChar char="•"/>
              <a:tabLst>
                <a:tab pos="241911" algn="l"/>
              </a:tabLst>
            </a:pPr>
            <a:r>
              <a:rPr sz="2515" spc="-13" dirty="0">
                <a:solidFill>
                  <a:srgbClr val="282A5C"/>
                </a:solidFill>
                <a:latin typeface="Source Sans 3"/>
                <a:cs typeface="Source Sans 3"/>
              </a:rPr>
              <a:t>Development</a:t>
            </a:r>
            <a:r>
              <a:rPr sz="2515" spc="6" dirty="0">
                <a:solidFill>
                  <a:srgbClr val="282A5C"/>
                </a:solidFill>
                <a:latin typeface="Source Sans 3"/>
                <a:cs typeface="Source Sans 3"/>
              </a:rPr>
              <a:t> </a:t>
            </a:r>
            <a:r>
              <a:rPr sz="2515" dirty="0">
                <a:solidFill>
                  <a:srgbClr val="282A5C"/>
                </a:solidFill>
                <a:latin typeface="Source Sans 3"/>
                <a:cs typeface="Source Sans 3"/>
              </a:rPr>
              <a:t>of</a:t>
            </a:r>
            <a:r>
              <a:rPr sz="2515" spc="6" dirty="0">
                <a:solidFill>
                  <a:srgbClr val="282A5C"/>
                </a:solidFill>
                <a:latin typeface="Source Sans 3"/>
                <a:cs typeface="Source Sans 3"/>
              </a:rPr>
              <a:t> </a:t>
            </a:r>
            <a:r>
              <a:rPr sz="2515" dirty="0">
                <a:solidFill>
                  <a:srgbClr val="282A5C"/>
                </a:solidFill>
                <a:latin typeface="Source Sans 3"/>
                <a:cs typeface="Source Sans 3"/>
              </a:rPr>
              <a:t>leadership</a:t>
            </a:r>
            <a:r>
              <a:rPr sz="2515" spc="6" dirty="0">
                <a:solidFill>
                  <a:srgbClr val="282A5C"/>
                </a:solidFill>
                <a:latin typeface="Source Sans 3"/>
                <a:cs typeface="Source Sans 3"/>
              </a:rPr>
              <a:t> </a:t>
            </a:r>
            <a:r>
              <a:rPr sz="2515" spc="-13" dirty="0">
                <a:solidFill>
                  <a:srgbClr val="282A5C"/>
                </a:solidFill>
                <a:latin typeface="Source Sans 3"/>
                <a:cs typeface="Source Sans 3"/>
              </a:rPr>
              <a:t>qualities </a:t>
            </a:r>
            <a:r>
              <a:rPr sz="2515" dirty="0">
                <a:solidFill>
                  <a:srgbClr val="282A5C"/>
                </a:solidFill>
                <a:latin typeface="Source Sans 3"/>
                <a:cs typeface="Source Sans 3"/>
              </a:rPr>
              <a:t>relevant</a:t>
            </a:r>
            <a:r>
              <a:rPr sz="2515" spc="-25" dirty="0">
                <a:solidFill>
                  <a:srgbClr val="282A5C"/>
                </a:solidFill>
                <a:latin typeface="Source Sans 3"/>
                <a:cs typeface="Source Sans 3"/>
              </a:rPr>
              <a:t> </a:t>
            </a:r>
            <a:r>
              <a:rPr sz="2515" dirty="0">
                <a:solidFill>
                  <a:srgbClr val="282A5C"/>
                </a:solidFill>
                <a:latin typeface="Source Sans 3"/>
                <a:cs typeface="Source Sans 3"/>
              </a:rPr>
              <a:t>to</a:t>
            </a:r>
            <a:r>
              <a:rPr sz="2515" spc="-19" dirty="0">
                <a:solidFill>
                  <a:srgbClr val="282A5C"/>
                </a:solidFill>
                <a:latin typeface="Source Sans 3"/>
                <a:cs typeface="Source Sans 3"/>
              </a:rPr>
              <a:t> </a:t>
            </a:r>
            <a:r>
              <a:rPr sz="2515" dirty="0">
                <a:solidFill>
                  <a:srgbClr val="282A5C"/>
                </a:solidFill>
                <a:latin typeface="Source Sans 3"/>
                <a:cs typeface="Source Sans 3"/>
              </a:rPr>
              <a:t>the</a:t>
            </a:r>
            <a:r>
              <a:rPr sz="2515" spc="-19" dirty="0">
                <a:solidFill>
                  <a:srgbClr val="282A5C"/>
                </a:solidFill>
                <a:latin typeface="Source Sans 3"/>
                <a:cs typeface="Source Sans 3"/>
              </a:rPr>
              <a:t> </a:t>
            </a:r>
            <a:r>
              <a:rPr sz="2515" dirty="0">
                <a:solidFill>
                  <a:srgbClr val="282A5C"/>
                </a:solidFill>
                <a:latin typeface="Source Sans 3"/>
                <a:cs typeface="Source Sans 3"/>
              </a:rPr>
              <a:t>needs</a:t>
            </a:r>
            <a:r>
              <a:rPr sz="2515" spc="-25" dirty="0">
                <a:solidFill>
                  <a:srgbClr val="282A5C"/>
                </a:solidFill>
                <a:latin typeface="Source Sans 3"/>
                <a:cs typeface="Source Sans 3"/>
              </a:rPr>
              <a:t> </a:t>
            </a:r>
            <a:r>
              <a:rPr sz="2515" dirty="0">
                <a:solidFill>
                  <a:srgbClr val="282A5C"/>
                </a:solidFill>
                <a:latin typeface="Source Sans 3"/>
                <a:cs typeface="Source Sans 3"/>
              </a:rPr>
              <a:t>of</a:t>
            </a:r>
            <a:r>
              <a:rPr sz="2515" spc="-19" dirty="0">
                <a:solidFill>
                  <a:srgbClr val="282A5C"/>
                </a:solidFill>
                <a:latin typeface="Source Sans 3"/>
                <a:cs typeface="Source Sans 3"/>
              </a:rPr>
              <a:t> </a:t>
            </a:r>
            <a:r>
              <a:rPr sz="2515" dirty="0">
                <a:solidFill>
                  <a:srgbClr val="282A5C"/>
                </a:solidFill>
                <a:latin typeface="Source Sans 3"/>
                <a:cs typeface="Source Sans 3"/>
              </a:rPr>
              <a:t>the</a:t>
            </a:r>
            <a:r>
              <a:rPr sz="2515" spc="-19" dirty="0">
                <a:solidFill>
                  <a:srgbClr val="282A5C"/>
                </a:solidFill>
                <a:latin typeface="Source Sans 3"/>
                <a:cs typeface="Source Sans 3"/>
              </a:rPr>
              <a:t> </a:t>
            </a:r>
            <a:r>
              <a:rPr sz="2515" spc="-13" dirty="0">
                <a:solidFill>
                  <a:srgbClr val="282A5C"/>
                </a:solidFill>
                <a:latin typeface="Source Sans 3"/>
                <a:cs typeface="Source Sans 3"/>
              </a:rPr>
              <a:t>sector.</a:t>
            </a:r>
            <a:endParaRPr sz="2515" dirty="0">
              <a:solidFill>
                <a:srgbClr val="282A5C"/>
              </a:solidFill>
              <a:latin typeface="Source Sans 3"/>
              <a:cs typeface="Source Sans 3"/>
            </a:endParaRPr>
          </a:p>
          <a:p>
            <a:pPr marL="241911" marR="85427" indent="-226741">
              <a:spcBef>
                <a:spcPts val="1075"/>
              </a:spcBef>
              <a:buChar char="•"/>
              <a:tabLst>
                <a:tab pos="241911" algn="l"/>
              </a:tabLst>
            </a:pPr>
            <a:r>
              <a:rPr sz="2515" dirty="0">
                <a:solidFill>
                  <a:srgbClr val="282A5C"/>
                </a:solidFill>
                <a:latin typeface="Source Sans 3"/>
                <a:cs typeface="Source Sans 3"/>
              </a:rPr>
              <a:t>Direct</a:t>
            </a:r>
            <a:r>
              <a:rPr sz="2515" spc="-44" dirty="0">
                <a:solidFill>
                  <a:srgbClr val="282A5C"/>
                </a:solidFill>
                <a:latin typeface="Source Sans 3"/>
                <a:cs typeface="Source Sans 3"/>
              </a:rPr>
              <a:t> </a:t>
            </a:r>
            <a:r>
              <a:rPr sz="2515" dirty="0">
                <a:solidFill>
                  <a:srgbClr val="282A5C"/>
                </a:solidFill>
                <a:latin typeface="Source Sans 3"/>
                <a:cs typeface="Source Sans 3"/>
              </a:rPr>
              <a:t>inputs</a:t>
            </a:r>
            <a:r>
              <a:rPr sz="2515" spc="-44" dirty="0">
                <a:solidFill>
                  <a:srgbClr val="282A5C"/>
                </a:solidFill>
                <a:latin typeface="Source Sans 3"/>
                <a:cs typeface="Source Sans 3"/>
              </a:rPr>
              <a:t> </a:t>
            </a:r>
            <a:r>
              <a:rPr sz="2515" dirty="0">
                <a:solidFill>
                  <a:srgbClr val="282A5C"/>
                </a:solidFill>
                <a:latin typeface="Source Sans 3"/>
                <a:cs typeface="Source Sans 3"/>
              </a:rPr>
              <a:t>from</a:t>
            </a:r>
            <a:r>
              <a:rPr sz="2515" spc="-38" dirty="0">
                <a:solidFill>
                  <a:srgbClr val="282A5C"/>
                </a:solidFill>
                <a:latin typeface="Source Sans 3"/>
                <a:cs typeface="Source Sans 3"/>
              </a:rPr>
              <a:t> </a:t>
            </a:r>
            <a:r>
              <a:rPr sz="2515" dirty="0">
                <a:solidFill>
                  <a:srgbClr val="282A5C"/>
                </a:solidFill>
                <a:latin typeface="Source Sans 3"/>
                <a:cs typeface="Source Sans 3"/>
              </a:rPr>
              <a:t>great</a:t>
            </a:r>
            <a:r>
              <a:rPr sz="2515" spc="-44" dirty="0">
                <a:solidFill>
                  <a:srgbClr val="282A5C"/>
                </a:solidFill>
                <a:latin typeface="Source Sans 3"/>
                <a:cs typeface="Source Sans 3"/>
              </a:rPr>
              <a:t> </a:t>
            </a:r>
            <a:r>
              <a:rPr sz="2515" spc="-13" dirty="0">
                <a:solidFill>
                  <a:srgbClr val="282A5C"/>
                </a:solidFill>
                <a:latin typeface="Source Sans 3"/>
                <a:cs typeface="Source Sans 3"/>
              </a:rPr>
              <a:t>external contributors</a:t>
            </a:r>
            <a:r>
              <a:rPr sz="2515" spc="25" dirty="0">
                <a:solidFill>
                  <a:srgbClr val="282A5C"/>
                </a:solidFill>
                <a:latin typeface="Source Sans 3"/>
                <a:cs typeface="Source Sans 3"/>
              </a:rPr>
              <a:t> </a:t>
            </a:r>
            <a:r>
              <a:rPr sz="2515" dirty="0">
                <a:solidFill>
                  <a:srgbClr val="282A5C"/>
                </a:solidFill>
                <a:latin typeface="Source Sans 3"/>
                <a:cs typeface="Source Sans 3"/>
              </a:rPr>
              <a:t>and</a:t>
            </a:r>
            <a:r>
              <a:rPr sz="2515" spc="25" dirty="0">
                <a:solidFill>
                  <a:srgbClr val="282A5C"/>
                </a:solidFill>
                <a:latin typeface="Source Sans 3"/>
                <a:cs typeface="Source Sans 3"/>
              </a:rPr>
              <a:t> </a:t>
            </a:r>
            <a:r>
              <a:rPr sz="2515" spc="-13" dirty="0">
                <a:solidFill>
                  <a:srgbClr val="282A5C"/>
                </a:solidFill>
                <a:latin typeface="Source Sans 3"/>
                <a:cs typeface="Source Sans 3"/>
              </a:rPr>
              <a:t>Directors</a:t>
            </a:r>
            <a:r>
              <a:rPr sz="2515" spc="31" dirty="0">
                <a:solidFill>
                  <a:srgbClr val="282A5C"/>
                </a:solidFill>
                <a:latin typeface="Source Sans 3"/>
                <a:cs typeface="Source Sans 3"/>
              </a:rPr>
              <a:t> </a:t>
            </a:r>
            <a:r>
              <a:rPr sz="2515" dirty="0">
                <a:solidFill>
                  <a:srgbClr val="282A5C"/>
                </a:solidFill>
                <a:latin typeface="Source Sans 3"/>
                <a:cs typeface="Source Sans 3"/>
              </a:rPr>
              <a:t>of</a:t>
            </a:r>
            <a:r>
              <a:rPr sz="2515" spc="25" dirty="0">
                <a:solidFill>
                  <a:srgbClr val="282A5C"/>
                </a:solidFill>
                <a:latin typeface="Source Sans 3"/>
                <a:cs typeface="Source Sans 3"/>
              </a:rPr>
              <a:t> </a:t>
            </a:r>
            <a:r>
              <a:rPr sz="2515" spc="-13" dirty="0">
                <a:solidFill>
                  <a:srgbClr val="282A5C"/>
                </a:solidFill>
                <a:latin typeface="Source Sans 3"/>
                <a:cs typeface="Source Sans 3"/>
              </a:rPr>
              <a:t>Children’s Services.</a:t>
            </a:r>
            <a:endParaRPr sz="2515" dirty="0">
              <a:solidFill>
                <a:srgbClr val="282A5C"/>
              </a:solidFill>
              <a:latin typeface="Source Sans 3"/>
              <a:cs typeface="Source Sans 3"/>
            </a:endParaRPr>
          </a:p>
          <a:p>
            <a:pPr marL="241911" marR="208379" indent="-226741">
              <a:spcBef>
                <a:spcPts val="1069"/>
              </a:spcBef>
              <a:buChar char="•"/>
              <a:tabLst>
                <a:tab pos="241911" algn="l"/>
              </a:tabLst>
            </a:pPr>
            <a:r>
              <a:rPr sz="2515" dirty="0">
                <a:solidFill>
                  <a:srgbClr val="282A5C"/>
                </a:solidFill>
                <a:latin typeface="Source Sans 3"/>
                <a:cs typeface="Source Sans 3"/>
              </a:rPr>
              <a:t>Four</a:t>
            </a:r>
            <a:r>
              <a:rPr sz="2515" spc="38" dirty="0">
                <a:solidFill>
                  <a:srgbClr val="282A5C"/>
                </a:solidFill>
                <a:latin typeface="Source Sans 3"/>
                <a:cs typeface="Source Sans 3"/>
              </a:rPr>
              <a:t> </a:t>
            </a:r>
            <a:r>
              <a:rPr sz="2515" spc="-13" dirty="0">
                <a:solidFill>
                  <a:srgbClr val="282A5C"/>
                </a:solidFill>
                <a:latin typeface="Source Sans 3"/>
                <a:cs typeface="Source Sans 3"/>
              </a:rPr>
              <a:t>practical,</a:t>
            </a:r>
            <a:r>
              <a:rPr sz="2515" spc="38" dirty="0">
                <a:solidFill>
                  <a:srgbClr val="282A5C"/>
                </a:solidFill>
                <a:latin typeface="Source Sans 3"/>
                <a:cs typeface="Source Sans 3"/>
              </a:rPr>
              <a:t> </a:t>
            </a:r>
            <a:r>
              <a:rPr sz="2515" spc="-13" dirty="0">
                <a:solidFill>
                  <a:srgbClr val="282A5C"/>
                </a:solidFill>
                <a:latin typeface="Source Sans 3"/>
                <a:cs typeface="Source Sans 3"/>
              </a:rPr>
              <a:t>interactive</a:t>
            </a:r>
            <a:r>
              <a:rPr sz="2515" spc="44" dirty="0">
                <a:solidFill>
                  <a:srgbClr val="282A5C"/>
                </a:solidFill>
                <a:latin typeface="Source Sans 3"/>
                <a:cs typeface="Source Sans 3"/>
              </a:rPr>
              <a:t> </a:t>
            </a:r>
            <a:r>
              <a:rPr sz="2515" spc="-31" dirty="0">
                <a:solidFill>
                  <a:srgbClr val="282A5C"/>
                </a:solidFill>
                <a:latin typeface="Source Sans 3"/>
                <a:cs typeface="Source Sans 3"/>
              </a:rPr>
              <a:t>face-</a:t>
            </a:r>
            <a:r>
              <a:rPr sz="2515" spc="-13" dirty="0">
                <a:solidFill>
                  <a:srgbClr val="282A5C"/>
                </a:solidFill>
                <a:latin typeface="Source Sans 3"/>
                <a:cs typeface="Source Sans 3"/>
              </a:rPr>
              <a:t>to-</a:t>
            </a:r>
            <a:r>
              <a:rPr sz="2515" spc="-25" dirty="0">
                <a:solidFill>
                  <a:srgbClr val="282A5C"/>
                </a:solidFill>
                <a:latin typeface="Source Sans 3"/>
                <a:cs typeface="Source Sans 3"/>
              </a:rPr>
              <a:t>face </a:t>
            </a:r>
            <a:r>
              <a:rPr sz="2515" spc="-13" dirty="0">
                <a:solidFill>
                  <a:srgbClr val="282A5C"/>
                </a:solidFill>
                <a:latin typeface="Source Sans 3"/>
                <a:cs typeface="Source Sans 3"/>
              </a:rPr>
              <a:t>days.</a:t>
            </a:r>
            <a:endParaRPr sz="2515" dirty="0">
              <a:solidFill>
                <a:srgbClr val="282A5C"/>
              </a:solidFill>
              <a:latin typeface="Source Sans 3"/>
              <a:cs typeface="Source Sans 3"/>
            </a:endParaRPr>
          </a:p>
          <a:p>
            <a:pPr marL="241911" marR="178040" indent="-226741">
              <a:spcBef>
                <a:spcPts val="1069"/>
              </a:spcBef>
              <a:buChar char="•"/>
              <a:tabLst>
                <a:tab pos="241911" algn="l"/>
              </a:tabLst>
            </a:pPr>
            <a:r>
              <a:rPr sz="2515" dirty="0">
                <a:solidFill>
                  <a:srgbClr val="282A5C"/>
                </a:solidFill>
                <a:latin typeface="Source Sans 3"/>
                <a:cs typeface="Source Sans 3"/>
              </a:rPr>
              <a:t>Nine</a:t>
            </a:r>
            <a:r>
              <a:rPr sz="2515" spc="-31" dirty="0">
                <a:solidFill>
                  <a:srgbClr val="282A5C"/>
                </a:solidFill>
                <a:latin typeface="Source Sans 3"/>
                <a:cs typeface="Source Sans 3"/>
              </a:rPr>
              <a:t> </a:t>
            </a:r>
            <a:r>
              <a:rPr sz="2515" dirty="0">
                <a:solidFill>
                  <a:srgbClr val="282A5C"/>
                </a:solidFill>
                <a:latin typeface="Source Sans 3"/>
                <a:cs typeface="Source Sans 3"/>
              </a:rPr>
              <a:t>online</a:t>
            </a:r>
            <a:r>
              <a:rPr sz="2515" spc="-25" dirty="0">
                <a:solidFill>
                  <a:srgbClr val="282A5C"/>
                </a:solidFill>
                <a:latin typeface="Source Sans 3"/>
                <a:cs typeface="Source Sans 3"/>
              </a:rPr>
              <a:t> </a:t>
            </a:r>
            <a:r>
              <a:rPr sz="2515" dirty="0">
                <a:solidFill>
                  <a:srgbClr val="282A5C"/>
                </a:solidFill>
                <a:latin typeface="Source Sans 3"/>
                <a:cs typeface="Source Sans 3"/>
              </a:rPr>
              <a:t>seminars</a:t>
            </a:r>
            <a:r>
              <a:rPr sz="2515" spc="-25" dirty="0">
                <a:solidFill>
                  <a:srgbClr val="282A5C"/>
                </a:solidFill>
                <a:latin typeface="Source Sans 3"/>
                <a:cs typeface="Source Sans 3"/>
              </a:rPr>
              <a:t> </a:t>
            </a:r>
            <a:r>
              <a:rPr sz="2515" dirty="0">
                <a:solidFill>
                  <a:srgbClr val="282A5C"/>
                </a:solidFill>
                <a:latin typeface="Source Sans 3"/>
                <a:cs typeface="Source Sans 3"/>
              </a:rPr>
              <a:t>to</a:t>
            </a:r>
            <a:r>
              <a:rPr sz="2515" spc="-31" dirty="0">
                <a:solidFill>
                  <a:srgbClr val="282A5C"/>
                </a:solidFill>
                <a:latin typeface="Source Sans 3"/>
                <a:cs typeface="Source Sans 3"/>
              </a:rPr>
              <a:t> </a:t>
            </a:r>
            <a:r>
              <a:rPr sz="2515" dirty="0">
                <a:solidFill>
                  <a:srgbClr val="282A5C"/>
                </a:solidFill>
                <a:latin typeface="Source Sans 3"/>
                <a:cs typeface="Source Sans 3"/>
              </a:rPr>
              <a:t>give</a:t>
            </a:r>
            <a:r>
              <a:rPr sz="2515" spc="-25" dirty="0">
                <a:solidFill>
                  <a:srgbClr val="282A5C"/>
                </a:solidFill>
                <a:latin typeface="Source Sans 3"/>
                <a:cs typeface="Source Sans 3"/>
              </a:rPr>
              <a:t> </a:t>
            </a:r>
            <a:r>
              <a:rPr sz="2515" dirty="0">
                <a:solidFill>
                  <a:srgbClr val="282A5C"/>
                </a:solidFill>
                <a:latin typeface="Source Sans 3"/>
                <a:cs typeface="Source Sans 3"/>
              </a:rPr>
              <a:t>insight</a:t>
            </a:r>
            <a:r>
              <a:rPr sz="2515" spc="-25" dirty="0">
                <a:solidFill>
                  <a:srgbClr val="282A5C"/>
                </a:solidFill>
                <a:latin typeface="Source Sans 3"/>
                <a:cs typeface="Source Sans 3"/>
              </a:rPr>
              <a:t> </a:t>
            </a:r>
            <a:r>
              <a:rPr sz="2515" spc="-31" dirty="0">
                <a:solidFill>
                  <a:srgbClr val="282A5C"/>
                </a:solidFill>
                <a:latin typeface="Source Sans 3"/>
                <a:cs typeface="Source Sans 3"/>
              </a:rPr>
              <a:t>to </a:t>
            </a:r>
            <a:r>
              <a:rPr sz="2515" dirty="0">
                <a:solidFill>
                  <a:srgbClr val="282A5C"/>
                </a:solidFill>
                <a:latin typeface="Source Sans 3"/>
                <a:cs typeface="Source Sans 3"/>
              </a:rPr>
              <a:t>current</a:t>
            </a:r>
            <a:r>
              <a:rPr sz="2515" spc="-38" dirty="0">
                <a:solidFill>
                  <a:srgbClr val="282A5C"/>
                </a:solidFill>
                <a:latin typeface="Source Sans 3"/>
                <a:cs typeface="Source Sans 3"/>
              </a:rPr>
              <a:t> </a:t>
            </a:r>
            <a:r>
              <a:rPr sz="2515" dirty="0">
                <a:solidFill>
                  <a:srgbClr val="282A5C"/>
                </a:solidFill>
                <a:latin typeface="Source Sans 3"/>
                <a:cs typeface="Source Sans 3"/>
              </a:rPr>
              <a:t>leadership</a:t>
            </a:r>
            <a:r>
              <a:rPr sz="2515" spc="-38" dirty="0">
                <a:solidFill>
                  <a:srgbClr val="282A5C"/>
                </a:solidFill>
                <a:latin typeface="Source Sans 3"/>
                <a:cs typeface="Source Sans 3"/>
              </a:rPr>
              <a:t> </a:t>
            </a:r>
            <a:r>
              <a:rPr sz="2515" spc="-13" dirty="0">
                <a:solidFill>
                  <a:srgbClr val="282A5C"/>
                </a:solidFill>
                <a:latin typeface="Source Sans 3"/>
                <a:cs typeface="Source Sans 3"/>
              </a:rPr>
              <a:t>challenges</a:t>
            </a:r>
            <a:endParaRPr sz="2515" dirty="0">
              <a:solidFill>
                <a:srgbClr val="282A5C"/>
              </a:solidFill>
              <a:latin typeface="Source Sans 3"/>
              <a:cs typeface="Source Sans 3"/>
            </a:endParaRPr>
          </a:p>
          <a:p>
            <a:pPr marL="241911" marR="341709" indent="-226741">
              <a:spcBef>
                <a:spcPts val="1069"/>
              </a:spcBef>
              <a:buChar char="•"/>
              <a:tabLst>
                <a:tab pos="241911" algn="l"/>
              </a:tabLst>
            </a:pPr>
            <a:r>
              <a:rPr sz="2515" dirty="0">
                <a:solidFill>
                  <a:srgbClr val="282A5C"/>
                </a:solidFill>
                <a:latin typeface="Source Sans 3"/>
                <a:cs typeface="Source Sans 3"/>
              </a:rPr>
              <a:t>Group/</a:t>
            </a:r>
            <a:r>
              <a:rPr sz="2515" spc="-38" dirty="0">
                <a:solidFill>
                  <a:srgbClr val="282A5C"/>
                </a:solidFill>
                <a:latin typeface="Source Sans 3"/>
                <a:cs typeface="Source Sans 3"/>
              </a:rPr>
              <a:t> </a:t>
            </a:r>
            <a:r>
              <a:rPr sz="2515" dirty="0">
                <a:solidFill>
                  <a:srgbClr val="282A5C"/>
                </a:solidFill>
                <a:latin typeface="Source Sans 3"/>
                <a:cs typeface="Source Sans 3"/>
              </a:rPr>
              <a:t>project</a:t>
            </a:r>
            <a:r>
              <a:rPr sz="2515" spc="-31" dirty="0">
                <a:solidFill>
                  <a:srgbClr val="282A5C"/>
                </a:solidFill>
                <a:latin typeface="Source Sans 3"/>
                <a:cs typeface="Source Sans 3"/>
              </a:rPr>
              <a:t> </a:t>
            </a:r>
            <a:r>
              <a:rPr sz="2515" dirty="0">
                <a:solidFill>
                  <a:srgbClr val="282A5C"/>
                </a:solidFill>
                <a:latin typeface="Source Sans 3"/>
                <a:cs typeface="Source Sans 3"/>
              </a:rPr>
              <a:t>work</a:t>
            </a:r>
            <a:r>
              <a:rPr sz="2515" spc="-38" dirty="0">
                <a:solidFill>
                  <a:srgbClr val="282A5C"/>
                </a:solidFill>
                <a:latin typeface="Source Sans 3"/>
                <a:cs typeface="Source Sans 3"/>
              </a:rPr>
              <a:t> </a:t>
            </a:r>
            <a:r>
              <a:rPr sz="2515" dirty="0">
                <a:solidFill>
                  <a:srgbClr val="282A5C"/>
                </a:solidFill>
                <a:latin typeface="Source Sans 3"/>
                <a:cs typeface="Source Sans 3"/>
              </a:rPr>
              <a:t>to</a:t>
            </a:r>
            <a:r>
              <a:rPr sz="2515" spc="-31" dirty="0">
                <a:solidFill>
                  <a:srgbClr val="282A5C"/>
                </a:solidFill>
                <a:latin typeface="Source Sans 3"/>
                <a:cs typeface="Source Sans 3"/>
              </a:rPr>
              <a:t> </a:t>
            </a:r>
            <a:r>
              <a:rPr sz="2515" spc="-13" dirty="0">
                <a:solidFill>
                  <a:srgbClr val="282A5C"/>
                </a:solidFill>
                <a:latin typeface="Source Sans 3"/>
                <a:cs typeface="Source Sans 3"/>
              </a:rPr>
              <a:t>demonstrate learning.</a:t>
            </a:r>
            <a:endParaRPr sz="2515" dirty="0">
              <a:solidFill>
                <a:srgbClr val="282A5C"/>
              </a:solidFill>
              <a:latin typeface="Source Sans 3"/>
              <a:cs typeface="Source Sans 3"/>
            </a:endParaRPr>
          </a:p>
          <a:p>
            <a:pPr marL="241911" marR="267459" indent="-226741">
              <a:spcBef>
                <a:spcPts val="1069"/>
              </a:spcBef>
              <a:buChar char="•"/>
              <a:tabLst>
                <a:tab pos="241911" algn="l"/>
              </a:tabLst>
            </a:pPr>
            <a:r>
              <a:rPr sz="2515" dirty="0">
                <a:solidFill>
                  <a:srgbClr val="282A5C"/>
                </a:solidFill>
                <a:latin typeface="Source Sans 3"/>
                <a:cs typeface="Source Sans 3"/>
              </a:rPr>
              <a:t>Workplace</a:t>
            </a:r>
            <a:r>
              <a:rPr sz="2515" spc="-44" dirty="0">
                <a:solidFill>
                  <a:srgbClr val="282A5C"/>
                </a:solidFill>
                <a:latin typeface="Source Sans 3"/>
                <a:cs typeface="Source Sans 3"/>
              </a:rPr>
              <a:t> </a:t>
            </a:r>
            <a:r>
              <a:rPr sz="2515" dirty="0">
                <a:solidFill>
                  <a:srgbClr val="282A5C"/>
                </a:solidFill>
                <a:latin typeface="Source Sans 3"/>
                <a:cs typeface="Source Sans 3"/>
              </a:rPr>
              <a:t>based</a:t>
            </a:r>
            <a:r>
              <a:rPr sz="2515" spc="-38" dirty="0">
                <a:solidFill>
                  <a:srgbClr val="282A5C"/>
                </a:solidFill>
                <a:latin typeface="Source Sans 3"/>
                <a:cs typeface="Source Sans 3"/>
              </a:rPr>
              <a:t> </a:t>
            </a:r>
            <a:r>
              <a:rPr sz="2515" dirty="0">
                <a:solidFill>
                  <a:srgbClr val="282A5C"/>
                </a:solidFill>
                <a:latin typeface="Source Sans 3"/>
                <a:cs typeface="Source Sans 3"/>
              </a:rPr>
              <a:t>mentors</a:t>
            </a:r>
            <a:r>
              <a:rPr sz="2515" spc="-38" dirty="0">
                <a:solidFill>
                  <a:srgbClr val="282A5C"/>
                </a:solidFill>
                <a:latin typeface="Source Sans 3"/>
                <a:cs typeface="Source Sans 3"/>
              </a:rPr>
              <a:t> </a:t>
            </a:r>
            <a:r>
              <a:rPr sz="2515" dirty="0">
                <a:solidFill>
                  <a:srgbClr val="282A5C"/>
                </a:solidFill>
                <a:latin typeface="Source Sans 3"/>
                <a:cs typeface="Source Sans 3"/>
              </a:rPr>
              <a:t>to</a:t>
            </a:r>
            <a:r>
              <a:rPr sz="2515" spc="-38" dirty="0">
                <a:solidFill>
                  <a:srgbClr val="282A5C"/>
                </a:solidFill>
                <a:latin typeface="Source Sans 3"/>
                <a:cs typeface="Source Sans 3"/>
              </a:rPr>
              <a:t> </a:t>
            </a:r>
            <a:r>
              <a:rPr sz="2515" spc="-13" dirty="0">
                <a:solidFill>
                  <a:srgbClr val="282A5C"/>
                </a:solidFill>
                <a:latin typeface="Source Sans 3"/>
                <a:cs typeface="Source Sans 3"/>
              </a:rPr>
              <a:t>support </a:t>
            </a:r>
            <a:r>
              <a:rPr sz="2515" dirty="0">
                <a:solidFill>
                  <a:srgbClr val="282A5C"/>
                </a:solidFill>
                <a:latin typeface="Source Sans 3"/>
                <a:cs typeface="Source Sans 3"/>
              </a:rPr>
              <a:t>the</a:t>
            </a:r>
            <a:r>
              <a:rPr sz="2515" spc="-13" dirty="0">
                <a:solidFill>
                  <a:srgbClr val="282A5C"/>
                </a:solidFill>
                <a:latin typeface="Source Sans 3"/>
                <a:cs typeface="Source Sans 3"/>
              </a:rPr>
              <a:t> </a:t>
            </a:r>
            <a:r>
              <a:rPr sz="2515" dirty="0">
                <a:solidFill>
                  <a:srgbClr val="282A5C"/>
                </a:solidFill>
                <a:latin typeface="Source Sans 3"/>
                <a:cs typeface="Source Sans 3"/>
              </a:rPr>
              <a:t>learning</a:t>
            </a:r>
            <a:r>
              <a:rPr sz="2515" spc="-6" dirty="0">
                <a:solidFill>
                  <a:srgbClr val="282A5C"/>
                </a:solidFill>
                <a:latin typeface="Source Sans 3"/>
                <a:cs typeface="Source Sans 3"/>
              </a:rPr>
              <a:t> </a:t>
            </a:r>
            <a:r>
              <a:rPr sz="2515" dirty="0">
                <a:solidFill>
                  <a:srgbClr val="282A5C"/>
                </a:solidFill>
                <a:latin typeface="Source Sans 3"/>
                <a:cs typeface="Source Sans 3"/>
              </a:rPr>
              <a:t>and</a:t>
            </a:r>
            <a:r>
              <a:rPr sz="2515" spc="-6" dirty="0">
                <a:solidFill>
                  <a:srgbClr val="282A5C"/>
                </a:solidFill>
                <a:latin typeface="Source Sans 3"/>
                <a:cs typeface="Source Sans 3"/>
              </a:rPr>
              <a:t> </a:t>
            </a:r>
            <a:r>
              <a:rPr sz="2515" spc="-13" dirty="0">
                <a:solidFill>
                  <a:srgbClr val="282A5C"/>
                </a:solidFill>
                <a:latin typeface="Source Sans 3"/>
                <a:cs typeface="Source Sans 3"/>
              </a:rPr>
              <a:t>development.</a:t>
            </a:r>
            <a:endParaRPr sz="2515" dirty="0">
              <a:solidFill>
                <a:srgbClr val="282A5C"/>
              </a:solidFill>
              <a:latin typeface="Source Sans 3"/>
              <a:cs typeface="Source Sans 3"/>
            </a:endParaRPr>
          </a:p>
        </p:txBody>
      </p:sp>
    </p:spTree>
    <p:extLst>
      <p:ext uri="{BB962C8B-B14F-4D97-AF65-F5344CB8AC3E}">
        <p14:creationId xmlns:p14="http://schemas.microsoft.com/office/powerpoint/2010/main" val="1082941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7">
            <a:extLst>
              <a:ext uri="{FF2B5EF4-FFF2-40B4-BE49-F238E27FC236}">
                <a16:creationId xmlns:a16="http://schemas.microsoft.com/office/drawing/2014/main" id="{6F987483-2236-1655-7EE5-A526A123874E}"/>
              </a:ext>
            </a:extLst>
          </p:cNvPr>
          <p:cNvSpPr txBox="1"/>
          <p:nvPr/>
        </p:nvSpPr>
        <p:spPr>
          <a:xfrm>
            <a:off x="489318" y="219764"/>
            <a:ext cx="5964030" cy="631676"/>
          </a:xfrm>
          <a:prstGeom prst="rect">
            <a:avLst/>
          </a:prstGeom>
        </p:spPr>
        <p:txBody>
          <a:bodyPr vert="horz" wrap="square" lIns="0" tIns="15967" rIns="0" bIns="0" rtlCol="0">
            <a:spAutoFit/>
          </a:bodyPr>
          <a:lstStyle/>
          <a:p>
            <a:pPr marL="15968">
              <a:spcBef>
                <a:spcPts val="126"/>
              </a:spcBef>
            </a:pPr>
            <a:r>
              <a:rPr sz="3600" b="1" dirty="0">
                <a:solidFill>
                  <a:srgbClr val="282A5C"/>
                </a:solidFill>
                <a:latin typeface="Source Sans 3"/>
                <a:cs typeface="Source Sans 3"/>
              </a:rPr>
              <a:t>Programme</a:t>
            </a:r>
            <a:r>
              <a:rPr sz="3600" b="1" spc="-75" dirty="0">
                <a:solidFill>
                  <a:srgbClr val="282A5C"/>
                </a:solidFill>
                <a:latin typeface="Source Sans 3"/>
                <a:cs typeface="Source Sans 3"/>
              </a:rPr>
              <a:t> </a:t>
            </a:r>
            <a:r>
              <a:rPr sz="4000" b="1" spc="-13" dirty="0">
                <a:solidFill>
                  <a:srgbClr val="282A5C"/>
                </a:solidFill>
                <a:latin typeface="Source Sans 3"/>
                <a:cs typeface="Source Sans 3"/>
              </a:rPr>
              <a:t>Timeline</a:t>
            </a:r>
            <a:endParaRPr sz="3600" dirty="0">
              <a:solidFill>
                <a:srgbClr val="282A5C"/>
              </a:solidFill>
              <a:latin typeface="Source Sans 3"/>
              <a:cs typeface="Source Sans 3"/>
            </a:endParaRPr>
          </a:p>
        </p:txBody>
      </p:sp>
      <p:pic>
        <p:nvPicPr>
          <p:cNvPr id="9" name="Picture 8">
            <a:extLst>
              <a:ext uri="{FF2B5EF4-FFF2-40B4-BE49-F238E27FC236}">
                <a16:creationId xmlns:a16="http://schemas.microsoft.com/office/drawing/2014/main" id="{92F17A17-17EF-921E-E112-2CEA6FA9137F}"/>
              </a:ext>
            </a:extLst>
          </p:cNvPr>
          <p:cNvPicPr>
            <a:picLocks noChangeAspect="1"/>
          </p:cNvPicPr>
          <p:nvPr/>
        </p:nvPicPr>
        <p:blipFill>
          <a:blip r:embed="rId2"/>
          <a:stretch>
            <a:fillRect/>
          </a:stretch>
        </p:blipFill>
        <p:spPr>
          <a:xfrm>
            <a:off x="11294269" y="169516"/>
            <a:ext cx="1810669" cy="670618"/>
          </a:xfrm>
          <a:prstGeom prst="rect">
            <a:avLst/>
          </a:prstGeom>
        </p:spPr>
      </p:pic>
      <p:pic>
        <p:nvPicPr>
          <p:cNvPr id="5" name="Picture 4" descr="A screenshot of a computer screen&#10;&#10;AI-generated content may be incorrect.">
            <a:extLst>
              <a:ext uri="{FF2B5EF4-FFF2-40B4-BE49-F238E27FC236}">
                <a16:creationId xmlns:a16="http://schemas.microsoft.com/office/drawing/2014/main" id="{649F5D47-74FC-C9D9-67BE-B27C8C296D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318" y="1038224"/>
            <a:ext cx="12615620" cy="6324249"/>
          </a:xfrm>
          <a:prstGeom prst="rect">
            <a:avLst/>
          </a:prstGeom>
        </p:spPr>
      </p:pic>
    </p:spTree>
    <p:extLst>
      <p:ext uri="{BB962C8B-B14F-4D97-AF65-F5344CB8AC3E}">
        <p14:creationId xmlns:p14="http://schemas.microsoft.com/office/powerpoint/2010/main" val="3139083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948106" y="2130482"/>
            <a:ext cx="5047290" cy="784797"/>
          </a:xfrm>
          <a:custGeom>
            <a:avLst/>
            <a:gdLst/>
            <a:ahLst/>
            <a:cxnLst/>
            <a:rect l="l" t="t" r="r" b="b"/>
            <a:pathLst>
              <a:path w="4014470" h="624205">
                <a:moveTo>
                  <a:pt x="4014000" y="0"/>
                </a:moveTo>
                <a:lnTo>
                  <a:pt x="0" y="0"/>
                </a:lnTo>
                <a:lnTo>
                  <a:pt x="0" y="624001"/>
                </a:lnTo>
                <a:lnTo>
                  <a:pt x="4014000" y="624001"/>
                </a:lnTo>
                <a:lnTo>
                  <a:pt x="4014000" y="0"/>
                </a:lnTo>
                <a:close/>
              </a:path>
            </a:pathLst>
          </a:custGeom>
          <a:solidFill>
            <a:srgbClr val="4796A4"/>
          </a:solidFill>
        </p:spPr>
        <p:txBody>
          <a:bodyPr wrap="square" lIns="0" tIns="0" rIns="0" bIns="0" rtlCol="0"/>
          <a:lstStyle/>
          <a:p>
            <a:endParaRPr/>
          </a:p>
        </p:txBody>
      </p:sp>
      <p:sp>
        <p:nvSpPr>
          <p:cNvPr id="4" name="object 4"/>
          <p:cNvSpPr/>
          <p:nvPr/>
        </p:nvSpPr>
        <p:spPr>
          <a:xfrm>
            <a:off x="7013206" y="2130482"/>
            <a:ext cx="5047290" cy="784797"/>
          </a:xfrm>
          <a:custGeom>
            <a:avLst/>
            <a:gdLst/>
            <a:ahLst/>
            <a:cxnLst/>
            <a:rect l="l" t="t" r="r" b="b"/>
            <a:pathLst>
              <a:path w="4014470" h="624205">
                <a:moveTo>
                  <a:pt x="4014000" y="0"/>
                </a:moveTo>
                <a:lnTo>
                  <a:pt x="0" y="0"/>
                </a:lnTo>
                <a:lnTo>
                  <a:pt x="0" y="624001"/>
                </a:lnTo>
                <a:lnTo>
                  <a:pt x="4014000" y="624001"/>
                </a:lnTo>
                <a:lnTo>
                  <a:pt x="4014000" y="0"/>
                </a:lnTo>
                <a:close/>
              </a:path>
            </a:pathLst>
          </a:custGeom>
          <a:solidFill>
            <a:srgbClr val="95BFC8"/>
          </a:solidFill>
        </p:spPr>
        <p:txBody>
          <a:bodyPr wrap="square" lIns="0" tIns="0" rIns="0" bIns="0" rtlCol="0"/>
          <a:lstStyle/>
          <a:p>
            <a:endParaRPr/>
          </a:p>
        </p:txBody>
      </p:sp>
      <p:sp>
        <p:nvSpPr>
          <p:cNvPr id="5" name="object 5"/>
          <p:cNvSpPr/>
          <p:nvPr/>
        </p:nvSpPr>
        <p:spPr>
          <a:xfrm>
            <a:off x="948106" y="3035706"/>
            <a:ext cx="5047290" cy="784797"/>
          </a:xfrm>
          <a:custGeom>
            <a:avLst/>
            <a:gdLst/>
            <a:ahLst/>
            <a:cxnLst/>
            <a:rect l="l" t="t" r="r" b="b"/>
            <a:pathLst>
              <a:path w="4014470" h="624204">
                <a:moveTo>
                  <a:pt x="4014000" y="0"/>
                </a:moveTo>
                <a:lnTo>
                  <a:pt x="0" y="0"/>
                </a:lnTo>
                <a:lnTo>
                  <a:pt x="0" y="624001"/>
                </a:lnTo>
                <a:lnTo>
                  <a:pt x="4014000" y="624001"/>
                </a:lnTo>
                <a:lnTo>
                  <a:pt x="4014000" y="0"/>
                </a:lnTo>
                <a:close/>
              </a:path>
            </a:pathLst>
          </a:custGeom>
          <a:solidFill>
            <a:srgbClr val="95BFC8"/>
          </a:solidFill>
        </p:spPr>
        <p:txBody>
          <a:bodyPr wrap="square" lIns="0" tIns="0" rIns="0" bIns="0" rtlCol="0"/>
          <a:lstStyle/>
          <a:p>
            <a:endParaRPr/>
          </a:p>
        </p:txBody>
      </p:sp>
      <p:sp>
        <p:nvSpPr>
          <p:cNvPr id="6" name="object 6"/>
          <p:cNvSpPr/>
          <p:nvPr/>
        </p:nvSpPr>
        <p:spPr>
          <a:xfrm>
            <a:off x="7013206" y="3035706"/>
            <a:ext cx="5047290" cy="784797"/>
          </a:xfrm>
          <a:custGeom>
            <a:avLst/>
            <a:gdLst/>
            <a:ahLst/>
            <a:cxnLst/>
            <a:rect l="l" t="t" r="r" b="b"/>
            <a:pathLst>
              <a:path w="4014470" h="624204">
                <a:moveTo>
                  <a:pt x="4014000" y="0"/>
                </a:moveTo>
                <a:lnTo>
                  <a:pt x="0" y="0"/>
                </a:lnTo>
                <a:lnTo>
                  <a:pt x="0" y="624001"/>
                </a:lnTo>
                <a:lnTo>
                  <a:pt x="4014000" y="624001"/>
                </a:lnTo>
                <a:lnTo>
                  <a:pt x="4014000" y="0"/>
                </a:lnTo>
                <a:close/>
              </a:path>
            </a:pathLst>
          </a:custGeom>
          <a:solidFill>
            <a:srgbClr val="4796A4"/>
          </a:solidFill>
        </p:spPr>
        <p:txBody>
          <a:bodyPr wrap="square" lIns="0" tIns="0" rIns="0" bIns="0" rtlCol="0"/>
          <a:lstStyle/>
          <a:p>
            <a:endParaRPr/>
          </a:p>
        </p:txBody>
      </p:sp>
      <p:sp>
        <p:nvSpPr>
          <p:cNvPr id="7" name="object 7"/>
          <p:cNvSpPr/>
          <p:nvPr/>
        </p:nvSpPr>
        <p:spPr>
          <a:xfrm>
            <a:off x="948106" y="3940945"/>
            <a:ext cx="5047290" cy="784797"/>
          </a:xfrm>
          <a:custGeom>
            <a:avLst/>
            <a:gdLst/>
            <a:ahLst/>
            <a:cxnLst/>
            <a:rect l="l" t="t" r="r" b="b"/>
            <a:pathLst>
              <a:path w="4014470" h="624204">
                <a:moveTo>
                  <a:pt x="4014000" y="0"/>
                </a:moveTo>
                <a:lnTo>
                  <a:pt x="0" y="0"/>
                </a:lnTo>
                <a:lnTo>
                  <a:pt x="0" y="624001"/>
                </a:lnTo>
                <a:lnTo>
                  <a:pt x="4014000" y="624001"/>
                </a:lnTo>
                <a:lnTo>
                  <a:pt x="4014000" y="0"/>
                </a:lnTo>
                <a:close/>
              </a:path>
            </a:pathLst>
          </a:custGeom>
          <a:solidFill>
            <a:srgbClr val="4796A4"/>
          </a:solidFill>
        </p:spPr>
        <p:txBody>
          <a:bodyPr wrap="square" lIns="0" tIns="0" rIns="0" bIns="0" rtlCol="0"/>
          <a:lstStyle/>
          <a:p>
            <a:endParaRPr/>
          </a:p>
        </p:txBody>
      </p:sp>
      <p:sp>
        <p:nvSpPr>
          <p:cNvPr id="8" name="object 8"/>
          <p:cNvSpPr/>
          <p:nvPr/>
        </p:nvSpPr>
        <p:spPr>
          <a:xfrm>
            <a:off x="7013206" y="3940945"/>
            <a:ext cx="5047290" cy="784797"/>
          </a:xfrm>
          <a:custGeom>
            <a:avLst/>
            <a:gdLst/>
            <a:ahLst/>
            <a:cxnLst/>
            <a:rect l="l" t="t" r="r" b="b"/>
            <a:pathLst>
              <a:path w="4014470" h="624204">
                <a:moveTo>
                  <a:pt x="4014000" y="0"/>
                </a:moveTo>
                <a:lnTo>
                  <a:pt x="0" y="0"/>
                </a:lnTo>
                <a:lnTo>
                  <a:pt x="0" y="624001"/>
                </a:lnTo>
                <a:lnTo>
                  <a:pt x="4014000" y="624001"/>
                </a:lnTo>
                <a:lnTo>
                  <a:pt x="4014000" y="0"/>
                </a:lnTo>
                <a:close/>
              </a:path>
            </a:pathLst>
          </a:custGeom>
          <a:solidFill>
            <a:srgbClr val="95BFC8"/>
          </a:solidFill>
        </p:spPr>
        <p:txBody>
          <a:bodyPr wrap="square" lIns="0" tIns="0" rIns="0" bIns="0" rtlCol="0"/>
          <a:lstStyle/>
          <a:p>
            <a:endParaRPr/>
          </a:p>
        </p:txBody>
      </p:sp>
      <p:sp>
        <p:nvSpPr>
          <p:cNvPr id="9" name="object 9"/>
          <p:cNvSpPr/>
          <p:nvPr/>
        </p:nvSpPr>
        <p:spPr>
          <a:xfrm>
            <a:off x="948106" y="4846184"/>
            <a:ext cx="5047290" cy="784797"/>
          </a:xfrm>
          <a:custGeom>
            <a:avLst/>
            <a:gdLst/>
            <a:ahLst/>
            <a:cxnLst/>
            <a:rect l="l" t="t" r="r" b="b"/>
            <a:pathLst>
              <a:path w="4014470" h="624204">
                <a:moveTo>
                  <a:pt x="4014000" y="0"/>
                </a:moveTo>
                <a:lnTo>
                  <a:pt x="0" y="0"/>
                </a:lnTo>
                <a:lnTo>
                  <a:pt x="0" y="624001"/>
                </a:lnTo>
                <a:lnTo>
                  <a:pt x="4014000" y="624001"/>
                </a:lnTo>
                <a:lnTo>
                  <a:pt x="4014000" y="0"/>
                </a:lnTo>
                <a:close/>
              </a:path>
            </a:pathLst>
          </a:custGeom>
          <a:solidFill>
            <a:srgbClr val="95BFC8"/>
          </a:solidFill>
        </p:spPr>
        <p:txBody>
          <a:bodyPr wrap="square" lIns="0" tIns="0" rIns="0" bIns="0" rtlCol="0"/>
          <a:lstStyle/>
          <a:p>
            <a:endParaRPr/>
          </a:p>
        </p:txBody>
      </p:sp>
      <p:sp>
        <p:nvSpPr>
          <p:cNvPr id="10" name="object 10"/>
          <p:cNvSpPr/>
          <p:nvPr/>
        </p:nvSpPr>
        <p:spPr>
          <a:xfrm>
            <a:off x="7013206" y="4846184"/>
            <a:ext cx="5047290" cy="784797"/>
          </a:xfrm>
          <a:custGeom>
            <a:avLst/>
            <a:gdLst/>
            <a:ahLst/>
            <a:cxnLst/>
            <a:rect l="l" t="t" r="r" b="b"/>
            <a:pathLst>
              <a:path w="4014470" h="624204">
                <a:moveTo>
                  <a:pt x="4014000" y="0"/>
                </a:moveTo>
                <a:lnTo>
                  <a:pt x="0" y="0"/>
                </a:lnTo>
                <a:lnTo>
                  <a:pt x="0" y="624001"/>
                </a:lnTo>
                <a:lnTo>
                  <a:pt x="4014000" y="624001"/>
                </a:lnTo>
                <a:lnTo>
                  <a:pt x="4014000" y="0"/>
                </a:lnTo>
                <a:close/>
              </a:path>
            </a:pathLst>
          </a:custGeom>
          <a:solidFill>
            <a:srgbClr val="4796A4"/>
          </a:solidFill>
        </p:spPr>
        <p:txBody>
          <a:bodyPr wrap="square" lIns="0" tIns="0" rIns="0" bIns="0" rtlCol="0"/>
          <a:lstStyle/>
          <a:p>
            <a:endParaRPr/>
          </a:p>
        </p:txBody>
      </p:sp>
      <p:sp>
        <p:nvSpPr>
          <p:cNvPr id="11" name="object 11"/>
          <p:cNvSpPr/>
          <p:nvPr/>
        </p:nvSpPr>
        <p:spPr>
          <a:xfrm>
            <a:off x="948106" y="5751422"/>
            <a:ext cx="5047290" cy="784797"/>
          </a:xfrm>
          <a:custGeom>
            <a:avLst/>
            <a:gdLst/>
            <a:ahLst/>
            <a:cxnLst/>
            <a:rect l="l" t="t" r="r" b="b"/>
            <a:pathLst>
              <a:path w="4014470" h="624204">
                <a:moveTo>
                  <a:pt x="4014000" y="0"/>
                </a:moveTo>
                <a:lnTo>
                  <a:pt x="0" y="0"/>
                </a:lnTo>
                <a:lnTo>
                  <a:pt x="0" y="624001"/>
                </a:lnTo>
                <a:lnTo>
                  <a:pt x="4014000" y="624001"/>
                </a:lnTo>
                <a:lnTo>
                  <a:pt x="4014000" y="0"/>
                </a:lnTo>
                <a:close/>
              </a:path>
            </a:pathLst>
          </a:custGeom>
          <a:solidFill>
            <a:srgbClr val="4796A4"/>
          </a:solidFill>
        </p:spPr>
        <p:txBody>
          <a:bodyPr wrap="square" lIns="0" tIns="0" rIns="0" bIns="0" rtlCol="0"/>
          <a:lstStyle/>
          <a:p>
            <a:endParaRPr/>
          </a:p>
        </p:txBody>
      </p:sp>
      <p:sp>
        <p:nvSpPr>
          <p:cNvPr id="12" name="object 12"/>
          <p:cNvSpPr/>
          <p:nvPr/>
        </p:nvSpPr>
        <p:spPr>
          <a:xfrm>
            <a:off x="7013206" y="5751422"/>
            <a:ext cx="5047290" cy="784797"/>
          </a:xfrm>
          <a:custGeom>
            <a:avLst/>
            <a:gdLst/>
            <a:ahLst/>
            <a:cxnLst/>
            <a:rect l="l" t="t" r="r" b="b"/>
            <a:pathLst>
              <a:path w="4014470" h="624204">
                <a:moveTo>
                  <a:pt x="4014000" y="0"/>
                </a:moveTo>
                <a:lnTo>
                  <a:pt x="0" y="0"/>
                </a:lnTo>
                <a:lnTo>
                  <a:pt x="0" y="624001"/>
                </a:lnTo>
                <a:lnTo>
                  <a:pt x="4014000" y="624001"/>
                </a:lnTo>
                <a:lnTo>
                  <a:pt x="4014000" y="0"/>
                </a:lnTo>
                <a:close/>
              </a:path>
            </a:pathLst>
          </a:custGeom>
          <a:solidFill>
            <a:srgbClr val="95BFC8"/>
          </a:solidFill>
        </p:spPr>
        <p:txBody>
          <a:bodyPr wrap="square" lIns="0" tIns="0" rIns="0" bIns="0" rtlCol="0"/>
          <a:lstStyle/>
          <a:p>
            <a:endParaRPr/>
          </a:p>
        </p:txBody>
      </p:sp>
      <p:sp>
        <p:nvSpPr>
          <p:cNvPr id="13" name="object 13"/>
          <p:cNvSpPr/>
          <p:nvPr/>
        </p:nvSpPr>
        <p:spPr>
          <a:xfrm>
            <a:off x="948106" y="6656661"/>
            <a:ext cx="5047290" cy="784797"/>
          </a:xfrm>
          <a:custGeom>
            <a:avLst/>
            <a:gdLst/>
            <a:ahLst/>
            <a:cxnLst/>
            <a:rect l="l" t="t" r="r" b="b"/>
            <a:pathLst>
              <a:path w="4014470" h="624204">
                <a:moveTo>
                  <a:pt x="4014000" y="0"/>
                </a:moveTo>
                <a:lnTo>
                  <a:pt x="0" y="0"/>
                </a:lnTo>
                <a:lnTo>
                  <a:pt x="0" y="624001"/>
                </a:lnTo>
                <a:lnTo>
                  <a:pt x="4014000" y="624001"/>
                </a:lnTo>
                <a:lnTo>
                  <a:pt x="4014000" y="0"/>
                </a:lnTo>
                <a:close/>
              </a:path>
            </a:pathLst>
          </a:custGeom>
          <a:solidFill>
            <a:srgbClr val="95BFC8"/>
          </a:solidFill>
        </p:spPr>
        <p:txBody>
          <a:bodyPr wrap="square" lIns="0" tIns="0" rIns="0" bIns="0" rtlCol="0"/>
          <a:lstStyle/>
          <a:p>
            <a:endParaRPr/>
          </a:p>
        </p:txBody>
      </p:sp>
      <p:sp>
        <p:nvSpPr>
          <p:cNvPr id="14" name="object 14"/>
          <p:cNvSpPr/>
          <p:nvPr/>
        </p:nvSpPr>
        <p:spPr>
          <a:xfrm>
            <a:off x="7013206" y="6656661"/>
            <a:ext cx="5047290" cy="784797"/>
          </a:xfrm>
          <a:custGeom>
            <a:avLst/>
            <a:gdLst/>
            <a:ahLst/>
            <a:cxnLst/>
            <a:rect l="l" t="t" r="r" b="b"/>
            <a:pathLst>
              <a:path w="4014470" h="624204">
                <a:moveTo>
                  <a:pt x="4014000" y="0"/>
                </a:moveTo>
                <a:lnTo>
                  <a:pt x="0" y="0"/>
                </a:lnTo>
                <a:lnTo>
                  <a:pt x="0" y="624001"/>
                </a:lnTo>
                <a:lnTo>
                  <a:pt x="4014000" y="624001"/>
                </a:lnTo>
                <a:lnTo>
                  <a:pt x="4014000" y="0"/>
                </a:lnTo>
                <a:close/>
              </a:path>
            </a:pathLst>
          </a:custGeom>
          <a:solidFill>
            <a:srgbClr val="4796A4"/>
          </a:solidFill>
        </p:spPr>
        <p:txBody>
          <a:bodyPr wrap="square" lIns="0" tIns="0" rIns="0" bIns="0" rtlCol="0"/>
          <a:lstStyle/>
          <a:p>
            <a:endParaRPr/>
          </a:p>
        </p:txBody>
      </p:sp>
      <p:sp>
        <p:nvSpPr>
          <p:cNvPr id="15" name="object 15"/>
          <p:cNvSpPr txBox="1"/>
          <p:nvPr/>
        </p:nvSpPr>
        <p:spPr>
          <a:xfrm>
            <a:off x="1660988" y="2266209"/>
            <a:ext cx="3662120" cy="480609"/>
          </a:xfrm>
          <a:prstGeom prst="rect">
            <a:avLst/>
          </a:prstGeom>
        </p:spPr>
        <p:txBody>
          <a:bodyPr vert="horz" wrap="square" lIns="0" tIns="15967" rIns="0" bIns="0" rtlCol="0">
            <a:spAutoFit/>
          </a:bodyPr>
          <a:lstStyle/>
          <a:p>
            <a:pPr marR="6387">
              <a:spcBef>
                <a:spcPts val="126"/>
              </a:spcBef>
            </a:pPr>
            <a:r>
              <a:rPr sz="1509" spc="-13" dirty="0">
                <a:solidFill>
                  <a:srgbClr val="FFFFFF"/>
                </a:solidFill>
                <a:latin typeface="Source Sans 3"/>
                <a:cs typeface="Source Sans 3"/>
              </a:rPr>
              <a:t>Demonstrating</a:t>
            </a:r>
            <a:r>
              <a:rPr sz="1509" dirty="0">
                <a:solidFill>
                  <a:srgbClr val="FFFFFF"/>
                </a:solidFill>
                <a:latin typeface="Source Sans 3"/>
                <a:cs typeface="Source Sans 3"/>
              </a:rPr>
              <a:t> the capacity to </a:t>
            </a:r>
            <a:r>
              <a:rPr sz="1509" spc="-13" dirty="0">
                <a:solidFill>
                  <a:srgbClr val="FFFFFF"/>
                </a:solidFill>
                <a:latin typeface="Source Sans 3"/>
                <a:cs typeface="Source Sans 3"/>
              </a:rPr>
              <a:t>transition</a:t>
            </a:r>
            <a:r>
              <a:rPr sz="1509" dirty="0">
                <a:solidFill>
                  <a:srgbClr val="FFFFFF"/>
                </a:solidFill>
                <a:latin typeface="Source Sans 3"/>
                <a:cs typeface="Source Sans 3"/>
              </a:rPr>
              <a:t> </a:t>
            </a:r>
            <a:r>
              <a:rPr sz="1509" spc="-25" dirty="0">
                <a:solidFill>
                  <a:srgbClr val="FFFFFF"/>
                </a:solidFill>
                <a:latin typeface="Source Sans 3"/>
                <a:cs typeface="Source Sans 3"/>
              </a:rPr>
              <a:t>from </a:t>
            </a:r>
            <a:r>
              <a:rPr sz="1509" dirty="0">
                <a:solidFill>
                  <a:srgbClr val="FFFFFF"/>
                </a:solidFill>
                <a:latin typeface="Source Sans 3"/>
                <a:cs typeface="Source Sans 3"/>
              </a:rPr>
              <a:t>operational</a:t>
            </a:r>
            <a:r>
              <a:rPr sz="1509" spc="-25" dirty="0">
                <a:solidFill>
                  <a:srgbClr val="FFFFFF"/>
                </a:solidFill>
                <a:latin typeface="Source Sans 3"/>
                <a:cs typeface="Source Sans 3"/>
              </a:rPr>
              <a:t> </a:t>
            </a:r>
            <a:r>
              <a:rPr sz="1509" dirty="0">
                <a:solidFill>
                  <a:srgbClr val="FFFFFF"/>
                </a:solidFill>
                <a:latin typeface="Source Sans 3"/>
                <a:cs typeface="Source Sans 3"/>
              </a:rPr>
              <a:t>to</a:t>
            </a:r>
            <a:r>
              <a:rPr sz="1509" spc="-19" dirty="0">
                <a:solidFill>
                  <a:srgbClr val="FFFFFF"/>
                </a:solidFill>
                <a:latin typeface="Source Sans 3"/>
                <a:cs typeface="Source Sans 3"/>
              </a:rPr>
              <a:t> </a:t>
            </a:r>
            <a:r>
              <a:rPr sz="1509" spc="-13" dirty="0">
                <a:solidFill>
                  <a:srgbClr val="FFFFFF"/>
                </a:solidFill>
                <a:latin typeface="Source Sans 3"/>
                <a:cs typeface="Source Sans 3"/>
              </a:rPr>
              <a:t>strategic</a:t>
            </a:r>
            <a:r>
              <a:rPr sz="1509" spc="-25" dirty="0">
                <a:solidFill>
                  <a:srgbClr val="FFFFFF"/>
                </a:solidFill>
                <a:latin typeface="Source Sans 3"/>
                <a:cs typeface="Source Sans 3"/>
              </a:rPr>
              <a:t> </a:t>
            </a:r>
            <a:r>
              <a:rPr sz="1509" spc="-13" dirty="0">
                <a:solidFill>
                  <a:srgbClr val="FFFFFF"/>
                </a:solidFill>
                <a:latin typeface="Source Sans 3"/>
                <a:cs typeface="Source Sans 3"/>
              </a:rPr>
              <a:t>decision-making.</a:t>
            </a:r>
            <a:endParaRPr sz="1509" dirty="0">
              <a:latin typeface="Source Sans 3"/>
              <a:cs typeface="Source Sans 3"/>
            </a:endParaRPr>
          </a:p>
        </p:txBody>
      </p:sp>
      <p:sp>
        <p:nvSpPr>
          <p:cNvPr id="16" name="object 16"/>
          <p:cNvSpPr txBox="1"/>
          <p:nvPr/>
        </p:nvSpPr>
        <p:spPr>
          <a:xfrm>
            <a:off x="1660988" y="3167344"/>
            <a:ext cx="4216188" cy="480609"/>
          </a:xfrm>
          <a:prstGeom prst="rect">
            <a:avLst/>
          </a:prstGeom>
        </p:spPr>
        <p:txBody>
          <a:bodyPr vert="horz" wrap="square" lIns="0" tIns="15967" rIns="0" bIns="0" rtlCol="0">
            <a:spAutoFit/>
          </a:bodyPr>
          <a:lstStyle/>
          <a:p>
            <a:pPr marR="6387">
              <a:spcBef>
                <a:spcPts val="126"/>
              </a:spcBef>
            </a:pPr>
            <a:r>
              <a:rPr sz="1509" dirty="0">
                <a:solidFill>
                  <a:srgbClr val="FFFFFF"/>
                </a:solidFill>
                <a:latin typeface="Source Sans 3"/>
                <a:cs typeface="Source Sans 3"/>
              </a:rPr>
              <a:t>Proficiency</a:t>
            </a:r>
            <a:r>
              <a:rPr sz="1509" spc="-38" dirty="0">
                <a:solidFill>
                  <a:srgbClr val="FFFFFF"/>
                </a:solidFill>
                <a:latin typeface="Source Sans 3"/>
                <a:cs typeface="Source Sans 3"/>
              </a:rPr>
              <a:t> </a:t>
            </a:r>
            <a:r>
              <a:rPr sz="1509" dirty="0">
                <a:solidFill>
                  <a:srgbClr val="FFFFFF"/>
                </a:solidFill>
                <a:latin typeface="Source Sans 3"/>
                <a:cs typeface="Source Sans 3"/>
              </a:rPr>
              <a:t>in</a:t>
            </a:r>
            <a:r>
              <a:rPr sz="1509" spc="-31" dirty="0">
                <a:solidFill>
                  <a:srgbClr val="FFFFFF"/>
                </a:solidFill>
                <a:latin typeface="Source Sans 3"/>
                <a:cs typeface="Source Sans 3"/>
              </a:rPr>
              <a:t> </a:t>
            </a:r>
            <a:r>
              <a:rPr sz="1509" dirty="0">
                <a:solidFill>
                  <a:srgbClr val="FFFFFF"/>
                </a:solidFill>
                <a:latin typeface="Source Sans 3"/>
                <a:cs typeface="Source Sans 3"/>
              </a:rPr>
              <a:t>aligning</a:t>
            </a:r>
            <a:r>
              <a:rPr sz="1509" spc="-31" dirty="0">
                <a:solidFill>
                  <a:srgbClr val="FFFFFF"/>
                </a:solidFill>
                <a:latin typeface="Source Sans 3"/>
                <a:cs typeface="Source Sans 3"/>
              </a:rPr>
              <a:t> </a:t>
            </a:r>
            <a:r>
              <a:rPr sz="1509" dirty="0">
                <a:solidFill>
                  <a:srgbClr val="FFFFFF"/>
                </a:solidFill>
                <a:latin typeface="Source Sans 3"/>
                <a:cs typeface="Source Sans 3"/>
              </a:rPr>
              <a:t>objectives</a:t>
            </a:r>
            <a:r>
              <a:rPr sz="1509" spc="-38" dirty="0">
                <a:solidFill>
                  <a:srgbClr val="FFFFFF"/>
                </a:solidFill>
                <a:latin typeface="Source Sans 3"/>
                <a:cs typeface="Source Sans 3"/>
              </a:rPr>
              <a:t> </a:t>
            </a:r>
            <a:r>
              <a:rPr sz="1509" dirty="0">
                <a:solidFill>
                  <a:srgbClr val="FFFFFF"/>
                </a:solidFill>
                <a:latin typeface="Source Sans 3"/>
                <a:cs typeface="Source Sans 3"/>
              </a:rPr>
              <a:t>with</a:t>
            </a:r>
            <a:r>
              <a:rPr sz="1509" spc="-31" dirty="0">
                <a:solidFill>
                  <a:srgbClr val="FFFFFF"/>
                </a:solidFill>
                <a:latin typeface="Source Sans 3"/>
                <a:cs typeface="Source Sans 3"/>
              </a:rPr>
              <a:t> </a:t>
            </a:r>
            <a:r>
              <a:rPr sz="1509" spc="-13" dirty="0">
                <a:solidFill>
                  <a:srgbClr val="FFFFFF"/>
                </a:solidFill>
                <a:latin typeface="Source Sans 3"/>
                <a:cs typeface="Source Sans 3"/>
              </a:rPr>
              <a:t>organisational </a:t>
            </a:r>
            <a:r>
              <a:rPr sz="1509" dirty="0">
                <a:solidFill>
                  <a:srgbClr val="FFFFFF"/>
                </a:solidFill>
                <a:latin typeface="Source Sans 3"/>
                <a:cs typeface="Source Sans 3"/>
              </a:rPr>
              <a:t>priorities</a:t>
            </a:r>
            <a:r>
              <a:rPr sz="1509" spc="-13" dirty="0">
                <a:solidFill>
                  <a:srgbClr val="FFFFFF"/>
                </a:solidFill>
                <a:latin typeface="Source Sans 3"/>
                <a:cs typeface="Source Sans 3"/>
              </a:rPr>
              <a:t> </a:t>
            </a:r>
            <a:r>
              <a:rPr sz="1509" dirty="0">
                <a:solidFill>
                  <a:srgbClr val="FFFFFF"/>
                </a:solidFill>
                <a:latin typeface="Source Sans 3"/>
                <a:cs typeface="Source Sans 3"/>
              </a:rPr>
              <a:t>and</a:t>
            </a:r>
            <a:r>
              <a:rPr sz="1509" spc="-13" dirty="0">
                <a:solidFill>
                  <a:srgbClr val="FFFFFF"/>
                </a:solidFill>
                <a:latin typeface="Source Sans 3"/>
                <a:cs typeface="Source Sans 3"/>
              </a:rPr>
              <a:t> </a:t>
            </a:r>
            <a:r>
              <a:rPr sz="1509" dirty="0">
                <a:solidFill>
                  <a:srgbClr val="FFFFFF"/>
                </a:solidFill>
                <a:latin typeface="Source Sans 3"/>
                <a:cs typeface="Source Sans 3"/>
              </a:rPr>
              <a:t>broader</a:t>
            </a:r>
            <a:r>
              <a:rPr sz="1509" spc="-13" dirty="0">
                <a:solidFill>
                  <a:srgbClr val="FFFFFF"/>
                </a:solidFill>
                <a:latin typeface="Source Sans 3"/>
                <a:cs typeface="Source Sans 3"/>
              </a:rPr>
              <a:t> </a:t>
            </a:r>
            <a:r>
              <a:rPr sz="1509" dirty="0">
                <a:solidFill>
                  <a:srgbClr val="FFFFFF"/>
                </a:solidFill>
                <a:latin typeface="Source Sans 3"/>
                <a:cs typeface="Source Sans 3"/>
              </a:rPr>
              <a:t>policy</a:t>
            </a:r>
            <a:r>
              <a:rPr sz="1509" spc="-13" dirty="0">
                <a:solidFill>
                  <a:srgbClr val="FFFFFF"/>
                </a:solidFill>
                <a:latin typeface="Source Sans 3"/>
                <a:cs typeface="Source Sans 3"/>
              </a:rPr>
              <a:t> frameworks.</a:t>
            </a:r>
            <a:endParaRPr sz="1509" dirty="0">
              <a:latin typeface="Source Sans 3"/>
              <a:cs typeface="Source Sans 3"/>
            </a:endParaRPr>
          </a:p>
        </p:txBody>
      </p:sp>
      <p:sp>
        <p:nvSpPr>
          <p:cNvPr id="17" name="object 17"/>
          <p:cNvSpPr txBox="1"/>
          <p:nvPr/>
        </p:nvSpPr>
        <p:spPr>
          <a:xfrm>
            <a:off x="1660988" y="4068479"/>
            <a:ext cx="3803431" cy="480609"/>
          </a:xfrm>
          <a:prstGeom prst="rect">
            <a:avLst/>
          </a:prstGeom>
        </p:spPr>
        <p:txBody>
          <a:bodyPr vert="horz" wrap="square" lIns="0" tIns="15967" rIns="0" bIns="0" rtlCol="0">
            <a:spAutoFit/>
          </a:bodyPr>
          <a:lstStyle/>
          <a:p>
            <a:pPr marR="6387">
              <a:spcBef>
                <a:spcPts val="126"/>
              </a:spcBef>
            </a:pPr>
            <a:r>
              <a:rPr sz="1509" dirty="0">
                <a:solidFill>
                  <a:srgbClr val="FFFFFF"/>
                </a:solidFill>
                <a:latin typeface="Source Sans 3"/>
                <a:cs typeface="Source Sans 3"/>
              </a:rPr>
              <a:t>Showing</a:t>
            </a:r>
            <a:r>
              <a:rPr sz="1509" spc="-13" dirty="0">
                <a:solidFill>
                  <a:srgbClr val="FFFFFF"/>
                </a:solidFill>
                <a:latin typeface="Source Sans 3"/>
                <a:cs typeface="Source Sans 3"/>
              </a:rPr>
              <a:t> effectiveness</a:t>
            </a:r>
            <a:r>
              <a:rPr sz="1509" spc="-6" dirty="0">
                <a:solidFill>
                  <a:srgbClr val="FFFFFF"/>
                </a:solidFill>
                <a:latin typeface="Source Sans 3"/>
                <a:cs typeface="Source Sans 3"/>
              </a:rPr>
              <a:t> </a:t>
            </a:r>
            <a:r>
              <a:rPr sz="1509" dirty="0">
                <a:solidFill>
                  <a:srgbClr val="FFFFFF"/>
                </a:solidFill>
                <a:latin typeface="Source Sans 3"/>
                <a:cs typeface="Source Sans 3"/>
              </a:rPr>
              <a:t>in</a:t>
            </a:r>
            <a:r>
              <a:rPr sz="1509" spc="-6" dirty="0">
                <a:solidFill>
                  <a:srgbClr val="FFFFFF"/>
                </a:solidFill>
                <a:latin typeface="Source Sans 3"/>
                <a:cs typeface="Source Sans 3"/>
              </a:rPr>
              <a:t> </a:t>
            </a:r>
            <a:r>
              <a:rPr sz="1509" dirty="0">
                <a:solidFill>
                  <a:srgbClr val="FFFFFF"/>
                </a:solidFill>
                <a:latin typeface="Source Sans 3"/>
                <a:cs typeface="Source Sans 3"/>
              </a:rPr>
              <a:t>leading</a:t>
            </a:r>
            <a:r>
              <a:rPr sz="1509" spc="-13" dirty="0">
                <a:solidFill>
                  <a:srgbClr val="FFFFFF"/>
                </a:solidFill>
                <a:latin typeface="Source Sans 3"/>
                <a:cs typeface="Source Sans 3"/>
              </a:rPr>
              <a:t> organisational </a:t>
            </a:r>
            <a:r>
              <a:rPr sz="1509" dirty="0">
                <a:solidFill>
                  <a:srgbClr val="FFFFFF"/>
                </a:solidFill>
                <a:latin typeface="Source Sans 3"/>
                <a:cs typeface="Source Sans 3"/>
              </a:rPr>
              <a:t>change</a:t>
            </a:r>
            <a:r>
              <a:rPr sz="1509" spc="-6" dirty="0">
                <a:solidFill>
                  <a:srgbClr val="FFFFFF"/>
                </a:solidFill>
                <a:latin typeface="Source Sans 3"/>
                <a:cs typeface="Source Sans 3"/>
              </a:rPr>
              <a:t> </a:t>
            </a:r>
            <a:r>
              <a:rPr sz="1509" dirty="0">
                <a:solidFill>
                  <a:srgbClr val="FFFFFF"/>
                </a:solidFill>
                <a:latin typeface="Source Sans 3"/>
                <a:cs typeface="Source Sans 3"/>
              </a:rPr>
              <a:t>and </a:t>
            </a:r>
            <a:r>
              <a:rPr sz="1509" spc="-13" dirty="0">
                <a:solidFill>
                  <a:srgbClr val="FFFFFF"/>
                </a:solidFill>
                <a:latin typeface="Source Sans 3"/>
                <a:cs typeface="Source Sans 3"/>
              </a:rPr>
              <a:t>fostering</a:t>
            </a:r>
            <a:r>
              <a:rPr sz="1509" spc="-6" dirty="0">
                <a:solidFill>
                  <a:srgbClr val="FFFFFF"/>
                </a:solidFill>
                <a:latin typeface="Source Sans 3"/>
                <a:cs typeface="Source Sans 3"/>
              </a:rPr>
              <a:t> </a:t>
            </a:r>
            <a:r>
              <a:rPr sz="1509" spc="-13" dirty="0">
                <a:solidFill>
                  <a:srgbClr val="FFFFFF"/>
                </a:solidFill>
                <a:latin typeface="Source Sans 3"/>
                <a:cs typeface="Source Sans 3"/>
              </a:rPr>
              <a:t>innovative</a:t>
            </a:r>
            <a:r>
              <a:rPr sz="1509" dirty="0">
                <a:solidFill>
                  <a:srgbClr val="FFFFFF"/>
                </a:solidFill>
                <a:latin typeface="Source Sans 3"/>
                <a:cs typeface="Source Sans 3"/>
              </a:rPr>
              <a:t> </a:t>
            </a:r>
            <a:r>
              <a:rPr sz="1509" spc="-13" dirty="0">
                <a:solidFill>
                  <a:srgbClr val="FFFFFF"/>
                </a:solidFill>
                <a:latin typeface="Source Sans 3"/>
                <a:cs typeface="Source Sans 3"/>
              </a:rPr>
              <a:t>practices.</a:t>
            </a:r>
            <a:endParaRPr sz="1509">
              <a:latin typeface="Source Sans 3"/>
              <a:cs typeface="Source Sans 3"/>
            </a:endParaRPr>
          </a:p>
        </p:txBody>
      </p:sp>
      <p:sp>
        <p:nvSpPr>
          <p:cNvPr id="18" name="object 18"/>
          <p:cNvSpPr txBox="1"/>
          <p:nvPr/>
        </p:nvSpPr>
        <p:spPr>
          <a:xfrm>
            <a:off x="1660989" y="4969614"/>
            <a:ext cx="4091642" cy="480609"/>
          </a:xfrm>
          <a:prstGeom prst="rect">
            <a:avLst/>
          </a:prstGeom>
        </p:spPr>
        <p:txBody>
          <a:bodyPr vert="horz" wrap="square" lIns="0" tIns="15967" rIns="0" bIns="0" rtlCol="0">
            <a:spAutoFit/>
          </a:bodyPr>
          <a:lstStyle/>
          <a:p>
            <a:pPr marR="6387">
              <a:spcBef>
                <a:spcPts val="126"/>
              </a:spcBef>
            </a:pPr>
            <a:r>
              <a:rPr sz="1509" dirty="0">
                <a:solidFill>
                  <a:srgbClr val="FFFFFF"/>
                </a:solidFill>
                <a:latin typeface="Source Sans 3"/>
                <a:cs typeface="Source Sans 3"/>
              </a:rPr>
              <a:t>Possessing</a:t>
            </a:r>
            <a:r>
              <a:rPr sz="1509" spc="-19" dirty="0">
                <a:solidFill>
                  <a:srgbClr val="FFFFFF"/>
                </a:solidFill>
                <a:latin typeface="Source Sans 3"/>
                <a:cs typeface="Source Sans 3"/>
              </a:rPr>
              <a:t> </a:t>
            </a:r>
            <a:r>
              <a:rPr sz="1509" dirty="0">
                <a:solidFill>
                  <a:srgbClr val="FFFFFF"/>
                </a:solidFill>
                <a:latin typeface="Source Sans 3"/>
                <a:cs typeface="Source Sans 3"/>
              </a:rPr>
              <a:t>the</a:t>
            </a:r>
            <a:r>
              <a:rPr sz="1509" spc="-13" dirty="0">
                <a:solidFill>
                  <a:srgbClr val="FFFFFF"/>
                </a:solidFill>
                <a:latin typeface="Source Sans 3"/>
                <a:cs typeface="Source Sans 3"/>
              </a:rPr>
              <a:t> </a:t>
            </a:r>
            <a:r>
              <a:rPr sz="1509" dirty="0">
                <a:solidFill>
                  <a:srgbClr val="FFFFFF"/>
                </a:solidFill>
                <a:latin typeface="Source Sans 3"/>
                <a:cs typeface="Source Sans 3"/>
              </a:rPr>
              <a:t>ability</a:t>
            </a:r>
            <a:r>
              <a:rPr sz="1509" spc="-19" dirty="0">
                <a:solidFill>
                  <a:srgbClr val="FFFFFF"/>
                </a:solidFill>
                <a:latin typeface="Source Sans 3"/>
                <a:cs typeface="Source Sans 3"/>
              </a:rPr>
              <a:t> </a:t>
            </a:r>
            <a:r>
              <a:rPr sz="1509" dirty="0">
                <a:solidFill>
                  <a:srgbClr val="FFFFFF"/>
                </a:solidFill>
                <a:latin typeface="Source Sans 3"/>
                <a:cs typeface="Source Sans 3"/>
              </a:rPr>
              <a:t>to</a:t>
            </a:r>
            <a:r>
              <a:rPr sz="1509" spc="-13" dirty="0">
                <a:solidFill>
                  <a:srgbClr val="FFFFFF"/>
                </a:solidFill>
                <a:latin typeface="Source Sans 3"/>
                <a:cs typeface="Source Sans 3"/>
              </a:rPr>
              <a:t> influence </a:t>
            </a:r>
            <a:r>
              <a:rPr sz="1509" dirty="0">
                <a:solidFill>
                  <a:srgbClr val="FFFFFF"/>
                </a:solidFill>
                <a:latin typeface="Source Sans 3"/>
                <a:cs typeface="Source Sans 3"/>
              </a:rPr>
              <a:t>key</a:t>
            </a:r>
            <a:r>
              <a:rPr sz="1509" spc="-19" dirty="0">
                <a:solidFill>
                  <a:srgbClr val="FFFFFF"/>
                </a:solidFill>
                <a:latin typeface="Source Sans 3"/>
                <a:cs typeface="Source Sans 3"/>
              </a:rPr>
              <a:t> </a:t>
            </a:r>
            <a:r>
              <a:rPr sz="1509" spc="-13" dirty="0">
                <a:solidFill>
                  <a:srgbClr val="FFFFFF"/>
                </a:solidFill>
                <a:latin typeface="Source Sans 3"/>
                <a:cs typeface="Source Sans 3"/>
              </a:rPr>
              <a:t>stakeholders effectively, </a:t>
            </a:r>
            <a:r>
              <a:rPr sz="1509" dirty="0">
                <a:solidFill>
                  <a:srgbClr val="FFFFFF"/>
                </a:solidFill>
                <a:latin typeface="Source Sans 3"/>
                <a:cs typeface="Source Sans 3"/>
              </a:rPr>
              <a:t>even</a:t>
            </a:r>
            <a:r>
              <a:rPr sz="1509" spc="-6" dirty="0">
                <a:solidFill>
                  <a:srgbClr val="FFFFFF"/>
                </a:solidFill>
                <a:latin typeface="Source Sans 3"/>
                <a:cs typeface="Source Sans 3"/>
              </a:rPr>
              <a:t> </a:t>
            </a:r>
            <a:r>
              <a:rPr sz="1509" dirty="0">
                <a:solidFill>
                  <a:srgbClr val="FFFFFF"/>
                </a:solidFill>
                <a:latin typeface="Source Sans 3"/>
                <a:cs typeface="Source Sans 3"/>
              </a:rPr>
              <a:t>in</a:t>
            </a:r>
            <a:r>
              <a:rPr sz="1509" spc="-6" dirty="0">
                <a:solidFill>
                  <a:srgbClr val="FFFFFF"/>
                </a:solidFill>
                <a:latin typeface="Source Sans 3"/>
                <a:cs typeface="Source Sans 3"/>
              </a:rPr>
              <a:t> </a:t>
            </a:r>
            <a:r>
              <a:rPr sz="1509" dirty="0">
                <a:solidFill>
                  <a:srgbClr val="FFFFFF"/>
                </a:solidFill>
                <a:latin typeface="Source Sans 3"/>
                <a:cs typeface="Source Sans 3"/>
              </a:rPr>
              <a:t>the</a:t>
            </a:r>
            <a:r>
              <a:rPr sz="1509" spc="-13" dirty="0">
                <a:solidFill>
                  <a:srgbClr val="FFFFFF"/>
                </a:solidFill>
                <a:latin typeface="Source Sans 3"/>
                <a:cs typeface="Source Sans 3"/>
              </a:rPr>
              <a:t> absence</a:t>
            </a:r>
            <a:r>
              <a:rPr sz="1509" spc="-6" dirty="0">
                <a:solidFill>
                  <a:srgbClr val="FFFFFF"/>
                </a:solidFill>
                <a:latin typeface="Source Sans 3"/>
                <a:cs typeface="Source Sans 3"/>
              </a:rPr>
              <a:t> </a:t>
            </a:r>
            <a:r>
              <a:rPr sz="1509" dirty="0">
                <a:solidFill>
                  <a:srgbClr val="FFFFFF"/>
                </a:solidFill>
                <a:latin typeface="Source Sans 3"/>
                <a:cs typeface="Source Sans 3"/>
              </a:rPr>
              <a:t>of</a:t>
            </a:r>
            <a:r>
              <a:rPr sz="1509" spc="-6" dirty="0">
                <a:solidFill>
                  <a:srgbClr val="FFFFFF"/>
                </a:solidFill>
                <a:latin typeface="Source Sans 3"/>
                <a:cs typeface="Source Sans 3"/>
              </a:rPr>
              <a:t> </a:t>
            </a:r>
            <a:r>
              <a:rPr sz="1509" dirty="0">
                <a:solidFill>
                  <a:srgbClr val="FFFFFF"/>
                </a:solidFill>
                <a:latin typeface="Source Sans 3"/>
                <a:cs typeface="Source Sans 3"/>
              </a:rPr>
              <a:t>formal</a:t>
            </a:r>
            <a:r>
              <a:rPr sz="1509" spc="-6" dirty="0">
                <a:solidFill>
                  <a:srgbClr val="FFFFFF"/>
                </a:solidFill>
                <a:latin typeface="Source Sans 3"/>
                <a:cs typeface="Source Sans 3"/>
              </a:rPr>
              <a:t> </a:t>
            </a:r>
            <a:r>
              <a:rPr sz="1509" spc="-13" dirty="0">
                <a:solidFill>
                  <a:srgbClr val="FFFFFF"/>
                </a:solidFill>
                <a:latin typeface="Source Sans 3"/>
                <a:cs typeface="Source Sans 3"/>
              </a:rPr>
              <a:t>authority.</a:t>
            </a:r>
            <a:endParaRPr sz="1509">
              <a:latin typeface="Source Sans 3"/>
              <a:cs typeface="Source Sans 3"/>
            </a:endParaRPr>
          </a:p>
        </p:txBody>
      </p:sp>
      <p:sp>
        <p:nvSpPr>
          <p:cNvPr id="19" name="object 19"/>
          <p:cNvSpPr txBox="1"/>
          <p:nvPr/>
        </p:nvSpPr>
        <p:spPr>
          <a:xfrm>
            <a:off x="1660988" y="5870750"/>
            <a:ext cx="4168286" cy="480609"/>
          </a:xfrm>
          <a:prstGeom prst="rect">
            <a:avLst/>
          </a:prstGeom>
        </p:spPr>
        <p:txBody>
          <a:bodyPr vert="horz" wrap="square" lIns="0" tIns="15967" rIns="0" bIns="0" rtlCol="0">
            <a:spAutoFit/>
          </a:bodyPr>
          <a:lstStyle/>
          <a:p>
            <a:pPr marR="6387">
              <a:spcBef>
                <a:spcPts val="126"/>
              </a:spcBef>
            </a:pPr>
            <a:r>
              <a:rPr sz="1509" dirty="0">
                <a:solidFill>
                  <a:srgbClr val="FFFFFF"/>
                </a:solidFill>
                <a:latin typeface="Source Sans 3"/>
                <a:cs typeface="Source Sans 3"/>
              </a:rPr>
              <a:t>Preparing</a:t>
            </a:r>
            <a:r>
              <a:rPr sz="1509" spc="-25" dirty="0">
                <a:solidFill>
                  <a:srgbClr val="FFFFFF"/>
                </a:solidFill>
                <a:latin typeface="Source Sans 3"/>
                <a:cs typeface="Source Sans 3"/>
              </a:rPr>
              <a:t> </a:t>
            </a:r>
            <a:r>
              <a:rPr sz="1509" dirty="0">
                <a:solidFill>
                  <a:srgbClr val="FFFFFF"/>
                </a:solidFill>
                <a:latin typeface="Source Sans 3"/>
                <a:cs typeface="Source Sans 3"/>
              </a:rPr>
              <a:t>thoroughly</a:t>
            </a:r>
            <a:r>
              <a:rPr sz="1509" spc="-25" dirty="0">
                <a:solidFill>
                  <a:srgbClr val="FFFFFF"/>
                </a:solidFill>
                <a:latin typeface="Source Sans 3"/>
                <a:cs typeface="Source Sans 3"/>
              </a:rPr>
              <a:t> </a:t>
            </a:r>
            <a:r>
              <a:rPr sz="1509" dirty="0">
                <a:solidFill>
                  <a:srgbClr val="FFFFFF"/>
                </a:solidFill>
                <a:latin typeface="Source Sans 3"/>
                <a:cs typeface="Source Sans 3"/>
              </a:rPr>
              <a:t>for</a:t>
            </a:r>
            <a:r>
              <a:rPr sz="1509" spc="-25" dirty="0">
                <a:solidFill>
                  <a:srgbClr val="FFFFFF"/>
                </a:solidFill>
                <a:latin typeface="Source Sans 3"/>
                <a:cs typeface="Source Sans 3"/>
              </a:rPr>
              <a:t> </a:t>
            </a:r>
            <a:r>
              <a:rPr sz="1509" dirty="0">
                <a:solidFill>
                  <a:srgbClr val="FFFFFF"/>
                </a:solidFill>
                <a:latin typeface="Source Sans 3"/>
                <a:cs typeface="Source Sans 3"/>
              </a:rPr>
              <a:t>challenging</a:t>
            </a:r>
            <a:r>
              <a:rPr sz="1509" spc="-25" dirty="0">
                <a:solidFill>
                  <a:srgbClr val="FFFFFF"/>
                </a:solidFill>
                <a:latin typeface="Source Sans 3"/>
                <a:cs typeface="Source Sans 3"/>
              </a:rPr>
              <a:t> </a:t>
            </a:r>
            <a:r>
              <a:rPr sz="1509" spc="-13" dirty="0">
                <a:solidFill>
                  <a:srgbClr val="FFFFFF"/>
                </a:solidFill>
                <a:latin typeface="Source Sans 3"/>
                <a:cs typeface="Source Sans 3"/>
              </a:rPr>
              <a:t>interview scenarios </a:t>
            </a:r>
            <a:r>
              <a:rPr sz="1509" dirty="0">
                <a:solidFill>
                  <a:srgbClr val="FFFFFF"/>
                </a:solidFill>
                <a:latin typeface="Source Sans 3"/>
                <a:cs typeface="Source Sans 3"/>
              </a:rPr>
              <a:t>and</a:t>
            </a:r>
            <a:r>
              <a:rPr sz="1509" spc="-6" dirty="0">
                <a:solidFill>
                  <a:srgbClr val="FFFFFF"/>
                </a:solidFill>
                <a:latin typeface="Source Sans 3"/>
                <a:cs typeface="Source Sans 3"/>
              </a:rPr>
              <a:t> </a:t>
            </a:r>
            <a:r>
              <a:rPr sz="1509" dirty="0">
                <a:solidFill>
                  <a:srgbClr val="FFFFFF"/>
                </a:solidFill>
                <a:latin typeface="Source Sans 3"/>
                <a:cs typeface="Source Sans 3"/>
              </a:rPr>
              <a:t>articulating</a:t>
            </a:r>
            <a:r>
              <a:rPr sz="1509" spc="-6" dirty="0">
                <a:solidFill>
                  <a:srgbClr val="FFFFFF"/>
                </a:solidFill>
                <a:latin typeface="Source Sans 3"/>
                <a:cs typeface="Source Sans 3"/>
              </a:rPr>
              <a:t> </a:t>
            </a:r>
            <a:r>
              <a:rPr sz="1509" dirty="0">
                <a:solidFill>
                  <a:srgbClr val="FFFFFF"/>
                </a:solidFill>
                <a:latin typeface="Source Sans 3"/>
                <a:cs typeface="Source Sans 3"/>
              </a:rPr>
              <a:t>leadership</a:t>
            </a:r>
            <a:r>
              <a:rPr sz="1509" spc="-6" dirty="0">
                <a:solidFill>
                  <a:srgbClr val="FFFFFF"/>
                </a:solidFill>
                <a:latin typeface="Source Sans 3"/>
                <a:cs typeface="Source Sans 3"/>
              </a:rPr>
              <a:t> </a:t>
            </a:r>
            <a:r>
              <a:rPr sz="1509" spc="-13" dirty="0">
                <a:solidFill>
                  <a:srgbClr val="FFFFFF"/>
                </a:solidFill>
                <a:latin typeface="Source Sans 3"/>
                <a:cs typeface="Source Sans 3"/>
              </a:rPr>
              <a:t>competencies.</a:t>
            </a:r>
            <a:endParaRPr sz="1509">
              <a:latin typeface="Source Sans 3"/>
              <a:cs typeface="Source Sans 3"/>
            </a:endParaRPr>
          </a:p>
        </p:txBody>
      </p:sp>
      <p:sp>
        <p:nvSpPr>
          <p:cNvPr id="20" name="object 20"/>
          <p:cNvSpPr txBox="1"/>
          <p:nvPr/>
        </p:nvSpPr>
        <p:spPr>
          <a:xfrm>
            <a:off x="1660989" y="6771885"/>
            <a:ext cx="3903227" cy="480609"/>
          </a:xfrm>
          <a:prstGeom prst="rect">
            <a:avLst/>
          </a:prstGeom>
        </p:spPr>
        <p:txBody>
          <a:bodyPr vert="horz" wrap="square" lIns="0" tIns="15967" rIns="0" bIns="0" rtlCol="0">
            <a:spAutoFit/>
          </a:bodyPr>
          <a:lstStyle/>
          <a:p>
            <a:pPr marR="6387">
              <a:spcBef>
                <a:spcPts val="126"/>
              </a:spcBef>
            </a:pPr>
            <a:r>
              <a:rPr sz="1509" spc="-13" dirty="0">
                <a:solidFill>
                  <a:srgbClr val="FFFFFF"/>
                </a:solidFill>
                <a:latin typeface="Source Sans 3"/>
                <a:cs typeface="Source Sans 3"/>
              </a:rPr>
              <a:t>Maintaining</a:t>
            </a:r>
            <a:r>
              <a:rPr sz="1509" spc="-31" dirty="0">
                <a:solidFill>
                  <a:srgbClr val="FFFFFF"/>
                </a:solidFill>
                <a:latin typeface="Source Sans 3"/>
                <a:cs typeface="Source Sans 3"/>
              </a:rPr>
              <a:t> </a:t>
            </a:r>
            <a:r>
              <a:rPr sz="1509" dirty="0">
                <a:solidFill>
                  <a:srgbClr val="FFFFFF"/>
                </a:solidFill>
                <a:latin typeface="Source Sans 3"/>
                <a:cs typeface="Source Sans 3"/>
              </a:rPr>
              <a:t>awareness</a:t>
            </a:r>
            <a:r>
              <a:rPr sz="1509" spc="-25" dirty="0">
                <a:solidFill>
                  <a:srgbClr val="FFFFFF"/>
                </a:solidFill>
                <a:latin typeface="Source Sans 3"/>
                <a:cs typeface="Source Sans 3"/>
              </a:rPr>
              <a:t> </a:t>
            </a:r>
            <a:r>
              <a:rPr sz="1509" dirty="0">
                <a:solidFill>
                  <a:srgbClr val="FFFFFF"/>
                </a:solidFill>
                <a:latin typeface="Source Sans 3"/>
                <a:cs typeface="Source Sans 3"/>
              </a:rPr>
              <a:t>of</a:t>
            </a:r>
            <a:r>
              <a:rPr sz="1509" spc="-31" dirty="0">
                <a:solidFill>
                  <a:srgbClr val="FFFFFF"/>
                </a:solidFill>
                <a:latin typeface="Source Sans 3"/>
                <a:cs typeface="Source Sans 3"/>
              </a:rPr>
              <a:t> </a:t>
            </a:r>
            <a:r>
              <a:rPr sz="1509" dirty="0">
                <a:solidFill>
                  <a:srgbClr val="FFFFFF"/>
                </a:solidFill>
                <a:latin typeface="Source Sans 3"/>
                <a:cs typeface="Source Sans 3"/>
              </a:rPr>
              <a:t>emotional</a:t>
            </a:r>
            <a:r>
              <a:rPr sz="1509" spc="-25" dirty="0">
                <a:solidFill>
                  <a:srgbClr val="FFFFFF"/>
                </a:solidFill>
                <a:latin typeface="Source Sans 3"/>
                <a:cs typeface="Source Sans 3"/>
              </a:rPr>
              <a:t> </a:t>
            </a:r>
            <a:r>
              <a:rPr sz="1509" dirty="0">
                <a:solidFill>
                  <a:srgbClr val="FFFFFF"/>
                </a:solidFill>
                <a:latin typeface="Source Sans 3"/>
                <a:cs typeface="Source Sans 3"/>
              </a:rPr>
              <a:t>triggers</a:t>
            </a:r>
            <a:r>
              <a:rPr sz="1509" spc="-31" dirty="0">
                <a:solidFill>
                  <a:srgbClr val="FFFFFF"/>
                </a:solidFill>
                <a:latin typeface="Source Sans 3"/>
                <a:cs typeface="Source Sans 3"/>
              </a:rPr>
              <a:t> and </a:t>
            </a:r>
            <a:r>
              <a:rPr sz="1509" dirty="0">
                <a:solidFill>
                  <a:srgbClr val="FFFFFF"/>
                </a:solidFill>
                <a:latin typeface="Source Sans 3"/>
                <a:cs typeface="Source Sans 3"/>
              </a:rPr>
              <a:t>their</a:t>
            </a:r>
            <a:r>
              <a:rPr sz="1509" spc="-31" dirty="0">
                <a:solidFill>
                  <a:srgbClr val="FFFFFF"/>
                </a:solidFill>
                <a:latin typeface="Source Sans 3"/>
                <a:cs typeface="Source Sans 3"/>
              </a:rPr>
              <a:t> </a:t>
            </a:r>
            <a:r>
              <a:rPr sz="1509" dirty="0">
                <a:solidFill>
                  <a:srgbClr val="FFFFFF"/>
                </a:solidFill>
                <a:latin typeface="Source Sans 3"/>
                <a:cs typeface="Source Sans 3"/>
              </a:rPr>
              <a:t>impact</a:t>
            </a:r>
            <a:r>
              <a:rPr sz="1509" spc="-25" dirty="0">
                <a:solidFill>
                  <a:srgbClr val="FFFFFF"/>
                </a:solidFill>
                <a:latin typeface="Source Sans 3"/>
                <a:cs typeface="Source Sans 3"/>
              </a:rPr>
              <a:t> </a:t>
            </a:r>
            <a:r>
              <a:rPr sz="1509" dirty="0">
                <a:solidFill>
                  <a:srgbClr val="FFFFFF"/>
                </a:solidFill>
                <a:latin typeface="Source Sans 3"/>
                <a:cs typeface="Source Sans 3"/>
              </a:rPr>
              <a:t>on</a:t>
            </a:r>
            <a:r>
              <a:rPr sz="1509" spc="-31" dirty="0">
                <a:solidFill>
                  <a:srgbClr val="FFFFFF"/>
                </a:solidFill>
                <a:latin typeface="Source Sans 3"/>
                <a:cs typeface="Source Sans 3"/>
              </a:rPr>
              <a:t> </a:t>
            </a:r>
            <a:r>
              <a:rPr sz="1509" dirty="0">
                <a:solidFill>
                  <a:srgbClr val="FFFFFF"/>
                </a:solidFill>
                <a:latin typeface="Source Sans 3"/>
                <a:cs typeface="Source Sans 3"/>
              </a:rPr>
              <a:t>leadership</a:t>
            </a:r>
            <a:r>
              <a:rPr sz="1509" spc="-25" dirty="0">
                <a:solidFill>
                  <a:srgbClr val="FFFFFF"/>
                </a:solidFill>
                <a:latin typeface="Source Sans 3"/>
                <a:cs typeface="Source Sans 3"/>
              </a:rPr>
              <a:t> </a:t>
            </a:r>
            <a:r>
              <a:rPr sz="1509" spc="-13" dirty="0">
                <a:solidFill>
                  <a:srgbClr val="FFFFFF"/>
                </a:solidFill>
                <a:latin typeface="Source Sans 3"/>
                <a:cs typeface="Source Sans 3"/>
              </a:rPr>
              <a:t>behaviours.</a:t>
            </a:r>
            <a:endParaRPr sz="1509">
              <a:latin typeface="Source Sans 3"/>
              <a:cs typeface="Source Sans 3"/>
            </a:endParaRPr>
          </a:p>
        </p:txBody>
      </p:sp>
      <p:sp>
        <p:nvSpPr>
          <p:cNvPr id="21" name="object 21"/>
          <p:cNvSpPr txBox="1">
            <a:spLocks noGrp="1"/>
          </p:cNvSpPr>
          <p:nvPr>
            <p:ph type="title"/>
          </p:nvPr>
        </p:nvSpPr>
        <p:spPr>
          <a:xfrm>
            <a:off x="836564" y="90392"/>
            <a:ext cx="12314748" cy="790053"/>
          </a:xfrm>
          <a:prstGeom prst="rect">
            <a:avLst/>
          </a:prstGeom>
        </p:spPr>
        <p:txBody>
          <a:bodyPr vert="horz" wrap="square" lIns="0" tIns="15967" rIns="0" bIns="0" rtlCol="0">
            <a:spAutoFit/>
          </a:bodyPr>
          <a:lstStyle/>
          <a:p>
            <a:pPr marL="27145">
              <a:spcBef>
                <a:spcPts val="126"/>
              </a:spcBef>
            </a:pPr>
            <a:r>
              <a:rPr sz="5029" dirty="0">
                <a:solidFill>
                  <a:srgbClr val="282A5C"/>
                </a:solidFill>
              </a:rPr>
              <a:t>Programme</a:t>
            </a:r>
            <a:r>
              <a:rPr sz="5029" spc="-94" dirty="0">
                <a:solidFill>
                  <a:srgbClr val="282A5C"/>
                </a:solidFill>
              </a:rPr>
              <a:t> </a:t>
            </a:r>
            <a:r>
              <a:rPr sz="5029" dirty="0">
                <a:solidFill>
                  <a:srgbClr val="282A5C"/>
                </a:solidFill>
              </a:rPr>
              <a:t>Leadership</a:t>
            </a:r>
            <a:r>
              <a:rPr sz="5029" spc="-94" dirty="0">
                <a:solidFill>
                  <a:srgbClr val="282A5C"/>
                </a:solidFill>
              </a:rPr>
              <a:t> </a:t>
            </a:r>
            <a:r>
              <a:rPr sz="5029" spc="-13" dirty="0">
                <a:solidFill>
                  <a:srgbClr val="282A5C"/>
                </a:solidFill>
              </a:rPr>
              <a:t>Competencies</a:t>
            </a:r>
          </a:p>
        </p:txBody>
      </p:sp>
      <p:sp>
        <p:nvSpPr>
          <p:cNvPr id="22" name="object 22"/>
          <p:cNvSpPr txBox="1"/>
          <p:nvPr/>
        </p:nvSpPr>
        <p:spPr>
          <a:xfrm>
            <a:off x="838288" y="1024207"/>
            <a:ext cx="11767962" cy="859944"/>
          </a:xfrm>
          <a:prstGeom prst="rect">
            <a:avLst/>
          </a:prstGeom>
        </p:spPr>
        <p:txBody>
          <a:bodyPr vert="horz" wrap="square" lIns="0" tIns="15967" rIns="0" bIns="0" rtlCol="0">
            <a:spAutoFit/>
          </a:bodyPr>
          <a:lstStyle/>
          <a:p>
            <a:pPr marL="15968" marR="6387">
              <a:spcBef>
                <a:spcPts val="126"/>
              </a:spcBef>
            </a:pPr>
            <a:r>
              <a:rPr dirty="0">
                <a:solidFill>
                  <a:srgbClr val="282A5C"/>
                </a:solidFill>
                <a:latin typeface="Source Sans 3"/>
                <a:cs typeface="Source Sans 3"/>
              </a:rPr>
              <a:t>The</a:t>
            </a:r>
            <a:r>
              <a:rPr spc="-19" dirty="0">
                <a:solidFill>
                  <a:srgbClr val="282A5C"/>
                </a:solidFill>
                <a:latin typeface="Source Sans 3"/>
                <a:cs typeface="Source Sans 3"/>
              </a:rPr>
              <a:t> </a:t>
            </a:r>
            <a:r>
              <a:rPr dirty="0">
                <a:solidFill>
                  <a:srgbClr val="282A5C"/>
                </a:solidFill>
                <a:latin typeface="Source Sans 3"/>
                <a:cs typeface="Source Sans 3"/>
              </a:rPr>
              <a:t>Beyond</a:t>
            </a:r>
            <a:r>
              <a:rPr spc="-13" dirty="0">
                <a:solidFill>
                  <a:srgbClr val="282A5C"/>
                </a:solidFill>
                <a:latin typeface="Source Sans 3"/>
                <a:cs typeface="Source Sans 3"/>
              </a:rPr>
              <a:t> </a:t>
            </a:r>
            <a:r>
              <a:rPr dirty="0">
                <a:solidFill>
                  <a:srgbClr val="282A5C"/>
                </a:solidFill>
                <a:latin typeface="Source Sans 3"/>
                <a:cs typeface="Source Sans 3"/>
              </a:rPr>
              <a:t>Barriers</a:t>
            </a:r>
            <a:r>
              <a:rPr spc="-13" dirty="0">
                <a:solidFill>
                  <a:srgbClr val="282A5C"/>
                </a:solidFill>
                <a:latin typeface="Source Sans 3"/>
                <a:cs typeface="Source Sans 3"/>
              </a:rPr>
              <a:t> programme </a:t>
            </a:r>
            <a:r>
              <a:rPr dirty="0">
                <a:solidFill>
                  <a:srgbClr val="282A5C"/>
                </a:solidFill>
                <a:latin typeface="Source Sans 3"/>
                <a:cs typeface="Source Sans 3"/>
              </a:rPr>
              <a:t>is</a:t>
            </a:r>
            <a:r>
              <a:rPr spc="-13" dirty="0">
                <a:solidFill>
                  <a:srgbClr val="282A5C"/>
                </a:solidFill>
                <a:latin typeface="Source Sans 3"/>
                <a:cs typeface="Source Sans 3"/>
              </a:rPr>
              <a:t> </a:t>
            </a:r>
            <a:r>
              <a:rPr dirty="0">
                <a:solidFill>
                  <a:srgbClr val="282A5C"/>
                </a:solidFill>
                <a:latin typeface="Source Sans 3"/>
                <a:cs typeface="Source Sans 3"/>
              </a:rPr>
              <a:t>built</a:t>
            </a:r>
            <a:r>
              <a:rPr spc="-13" dirty="0">
                <a:solidFill>
                  <a:srgbClr val="282A5C"/>
                </a:solidFill>
                <a:latin typeface="Source Sans 3"/>
                <a:cs typeface="Source Sans 3"/>
              </a:rPr>
              <a:t> </a:t>
            </a:r>
            <a:r>
              <a:rPr dirty="0">
                <a:solidFill>
                  <a:srgbClr val="282A5C"/>
                </a:solidFill>
                <a:latin typeface="Source Sans 3"/>
                <a:cs typeface="Source Sans 3"/>
              </a:rPr>
              <a:t>upon</a:t>
            </a:r>
            <a:r>
              <a:rPr spc="-13" dirty="0">
                <a:solidFill>
                  <a:srgbClr val="282A5C"/>
                </a:solidFill>
                <a:latin typeface="Source Sans 3"/>
                <a:cs typeface="Source Sans 3"/>
              </a:rPr>
              <a:t> </a:t>
            </a:r>
            <a:r>
              <a:rPr dirty="0">
                <a:solidFill>
                  <a:srgbClr val="282A5C"/>
                </a:solidFill>
                <a:latin typeface="Source Sans 3"/>
                <a:cs typeface="Source Sans 3"/>
              </a:rPr>
              <a:t>a</a:t>
            </a:r>
            <a:r>
              <a:rPr spc="-13" dirty="0">
                <a:solidFill>
                  <a:srgbClr val="282A5C"/>
                </a:solidFill>
                <a:latin typeface="Source Sans 3"/>
                <a:cs typeface="Source Sans 3"/>
              </a:rPr>
              <a:t> </a:t>
            </a:r>
            <a:r>
              <a:rPr dirty="0">
                <a:solidFill>
                  <a:srgbClr val="282A5C"/>
                </a:solidFill>
                <a:latin typeface="Source Sans 3"/>
                <a:cs typeface="Source Sans 3"/>
              </a:rPr>
              <a:t>set</a:t>
            </a:r>
            <a:r>
              <a:rPr spc="-13" dirty="0">
                <a:solidFill>
                  <a:srgbClr val="282A5C"/>
                </a:solidFill>
                <a:latin typeface="Source Sans 3"/>
                <a:cs typeface="Source Sans 3"/>
              </a:rPr>
              <a:t> </a:t>
            </a:r>
            <a:r>
              <a:rPr dirty="0">
                <a:solidFill>
                  <a:srgbClr val="282A5C"/>
                </a:solidFill>
                <a:latin typeface="Source Sans 3"/>
                <a:cs typeface="Source Sans 3"/>
              </a:rPr>
              <a:t>of</a:t>
            </a:r>
            <a:r>
              <a:rPr spc="-13" dirty="0">
                <a:solidFill>
                  <a:srgbClr val="282A5C"/>
                </a:solidFill>
                <a:latin typeface="Source Sans 3"/>
                <a:cs typeface="Source Sans 3"/>
              </a:rPr>
              <a:t> </a:t>
            </a:r>
            <a:r>
              <a:rPr dirty="0">
                <a:solidFill>
                  <a:srgbClr val="282A5C"/>
                </a:solidFill>
                <a:latin typeface="Source Sans 3"/>
                <a:cs typeface="Source Sans 3"/>
              </a:rPr>
              <a:t>qualities</a:t>
            </a:r>
            <a:r>
              <a:rPr spc="-13" dirty="0">
                <a:solidFill>
                  <a:srgbClr val="282A5C"/>
                </a:solidFill>
                <a:latin typeface="Source Sans 3"/>
                <a:cs typeface="Source Sans 3"/>
              </a:rPr>
              <a:t> recognised </a:t>
            </a:r>
            <a:r>
              <a:rPr dirty="0">
                <a:solidFill>
                  <a:srgbClr val="282A5C"/>
                </a:solidFill>
                <a:latin typeface="Source Sans 3"/>
                <a:cs typeface="Source Sans 3"/>
              </a:rPr>
              <a:t>as</a:t>
            </a:r>
            <a:r>
              <a:rPr spc="-13" dirty="0">
                <a:solidFill>
                  <a:srgbClr val="282A5C"/>
                </a:solidFill>
                <a:latin typeface="Source Sans 3"/>
                <a:cs typeface="Source Sans 3"/>
              </a:rPr>
              <a:t> </a:t>
            </a:r>
            <a:r>
              <a:rPr dirty="0">
                <a:solidFill>
                  <a:srgbClr val="282A5C"/>
                </a:solidFill>
                <a:latin typeface="Source Sans 3"/>
                <a:cs typeface="Source Sans 3"/>
              </a:rPr>
              <a:t>most</a:t>
            </a:r>
            <a:r>
              <a:rPr spc="-13" dirty="0">
                <a:solidFill>
                  <a:srgbClr val="282A5C"/>
                </a:solidFill>
                <a:latin typeface="Source Sans 3"/>
                <a:cs typeface="Source Sans 3"/>
              </a:rPr>
              <a:t> </a:t>
            </a:r>
            <a:r>
              <a:rPr dirty="0">
                <a:solidFill>
                  <a:srgbClr val="282A5C"/>
                </a:solidFill>
                <a:latin typeface="Source Sans 3"/>
                <a:cs typeface="Source Sans 3"/>
              </a:rPr>
              <a:t>important</a:t>
            </a:r>
            <a:r>
              <a:rPr spc="-13" dirty="0">
                <a:solidFill>
                  <a:srgbClr val="282A5C"/>
                </a:solidFill>
                <a:latin typeface="Source Sans 3"/>
                <a:cs typeface="Source Sans 3"/>
              </a:rPr>
              <a:t> </a:t>
            </a:r>
            <a:r>
              <a:rPr dirty="0">
                <a:solidFill>
                  <a:srgbClr val="282A5C"/>
                </a:solidFill>
                <a:latin typeface="Source Sans 3"/>
                <a:cs typeface="Source Sans 3"/>
              </a:rPr>
              <a:t>for</a:t>
            </a:r>
            <a:r>
              <a:rPr spc="-13" dirty="0">
                <a:solidFill>
                  <a:srgbClr val="282A5C"/>
                </a:solidFill>
                <a:latin typeface="Source Sans 3"/>
                <a:cs typeface="Source Sans 3"/>
              </a:rPr>
              <a:t> </a:t>
            </a:r>
            <a:r>
              <a:rPr dirty="0">
                <a:solidFill>
                  <a:srgbClr val="282A5C"/>
                </a:solidFill>
                <a:latin typeface="Source Sans 3"/>
                <a:cs typeface="Source Sans 3"/>
              </a:rPr>
              <a:t>our</a:t>
            </a:r>
            <a:r>
              <a:rPr spc="-13" dirty="0">
                <a:solidFill>
                  <a:srgbClr val="282A5C"/>
                </a:solidFill>
                <a:latin typeface="Source Sans 3"/>
                <a:cs typeface="Source Sans 3"/>
              </a:rPr>
              <a:t> </a:t>
            </a:r>
            <a:r>
              <a:rPr dirty="0">
                <a:solidFill>
                  <a:srgbClr val="282A5C"/>
                </a:solidFill>
                <a:latin typeface="Source Sans 3"/>
                <a:cs typeface="Source Sans 3"/>
              </a:rPr>
              <a:t>current</a:t>
            </a:r>
            <a:r>
              <a:rPr spc="-13" dirty="0">
                <a:solidFill>
                  <a:srgbClr val="282A5C"/>
                </a:solidFill>
                <a:latin typeface="Source Sans 3"/>
                <a:cs typeface="Source Sans 3"/>
              </a:rPr>
              <a:t> </a:t>
            </a:r>
            <a:r>
              <a:rPr dirty="0">
                <a:solidFill>
                  <a:srgbClr val="282A5C"/>
                </a:solidFill>
                <a:latin typeface="Source Sans 3"/>
                <a:cs typeface="Source Sans 3"/>
              </a:rPr>
              <a:t>and</a:t>
            </a:r>
            <a:r>
              <a:rPr spc="-13" dirty="0">
                <a:solidFill>
                  <a:srgbClr val="282A5C"/>
                </a:solidFill>
                <a:latin typeface="Source Sans 3"/>
                <a:cs typeface="Source Sans 3"/>
              </a:rPr>
              <a:t> </a:t>
            </a:r>
            <a:r>
              <a:rPr dirty="0">
                <a:solidFill>
                  <a:srgbClr val="282A5C"/>
                </a:solidFill>
                <a:latin typeface="Source Sans 3"/>
                <a:cs typeface="Source Sans 3"/>
              </a:rPr>
              <a:t>future</a:t>
            </a:r>
            <a:r>
              <a:rPr spc="-13" dirty="0">
                <a:solidFill>
                  <a:srgbClr val="282A5C"/>
                </a:solidFill>
                <a:latin typeface="Source Sans 3"/>
                <a:cs typeface="Source Sans 3"/>
              </a:rPr>
              <a:t> </a:t>
            </a:r>
            <a:r>
              <a:rPr dirty="0">
                <a:solidFill>
                  <a:srgbClr val="282A5C"/>
                </a:solidFill>
                <a:latin typeface="Source Sans 3"/>
                <a:cs typeface="Source Sans 3"/>
              </a:rPr>
              <a:t>leaders</a:t>
            </a:r>
            <a:r>
              <a:rPr spc="-13" dirty="0">
                <a:solidFill>
                  <a:srgbClr val="282A5C"/>
                </a:solidFill>
                <a:latin typeface="Source Sans 3"/>
                <a:cs typeface="Source Sans 3"/>
              </a:rPr>
              <a:t> </a:t>
            </a:r>
            <a:r>
              <a:rPr dirty="0">
                <a:solidFill>
                  <a:srgbClr val="282A5C"/>
                </a:solidFill>
                <a:latin typeface="Source Sans 3"/>
                <a:cs typeface="Source Sans 3"/>
              </a:rPr>
              <a:t>in</a:t>
            </a:r>
            <a:r>
              <a:rPr spc="-13" dirty="0">
                <a:solidFill>
                  <a:srgbClr val="282A5C"/>
                </a:solidFill>
                <a:latin typeface="Source Sans 3"/>
                <a:cs typeface="Source Sans 3"/>
              </a:rPr>
              <a:t> </a:t>
            </a:r>
            <a:r>
              <a:rPr dirty="0">
                <a:solidFill>
                  <a:srgbClr val="282A5C"/>
                </a:solidFill>
                <a:latin typeface="Source Sans 3"/>
                <a:cs typeface="Source Sans 3"/>
              </a:rPr>
              <a:t>the</a:t>
            </a:r>
            <a:r>
              <a:rPr spc="-13" dirty="0">
                <a:solidFill>
                  <a:srgbClr val="282A5C"/>
                </a:solidFill>
                <a:latin typeface="Source Sans 3"/>
                <a:cs typeface="Source Sans 3"/>
              </a:rPr>
              <a:t> </a:t>
            </a:r>
            <a:r>
              <a:rPr dirty="0">
                <a:solidFill>
                  <a:srgbClr val="282A5C"/>
                </a:solidFill>
                <a:latin typeface="Source Sans 3"/>
                <a:cs typeface="Source Sans 3"/>
              </a:rPr>
              <a:t>East</a:t>
            </a:r>
            <a:r>
              <a:rPr spc="-13" dirty="0">
                <a:solidFill>
                  <a:srgbClr val="282A5C"/>
                </a:solidFill>
                <a:latin typeface="Source Sans 3"/>
                <a:cs typeface="Source Sans 3"/>
              </a:rPr>
              <a:t> Midlands </a:t>
            </a:r>
            <a:r>
              <a:rPr dirty="0">
                <a:solidFill>
                  <a:srgbClr val="282A5C"/>
                </a:solidFill>
                <a:latin typeface="Source Sans 3"/>
                <a:cs typeface="Source Sans 3"/>
              </a:rPr>
              <a:t>region.</a:t>
            </a:r>
            <a:r>
              <a:rPr spc="-25" dirty="0">
                <a:solidFill>
                  <a:srgbClr val="282A5C"/>
                </a:solidFill>
                <a:latin typeface="Source Sans 3"/>
                <a:cs typeface="Source Sans 3"/>
              </a:rPr>
              <a:t> </a:t>
            </a:r>
            <a:endParaRPr lang="en-US" spc="-25" dirty="0">
              <a:solidFill>
                <a:srgbClr val="282A5C"/>
              </a:solidFill>
              <a:latin typeface="Source Sans 3"/>
              <a:cs typeface="Source Sans 3"/>
            </a:endParaRPr>
          </a:p>
          <a:p>
            <a:pPr marL="15968" marR="6387">
              <a:spcBef>
                <a:spcPts val="126"/>
              </a:spcBef>
            </a:pPr>
            <a:r>
              <a:rPr dirty="0">
                <a:solidFill>
                  <a:srgbClr val="282A5C"/>
                </a:solidFill>
                <a:latin typeface="Source Sans 3"/>
                <a:cs typeface="Source Sans 3"/>
              </a:rPr>
              <a:t>These</a:t>
            </a:r>
            <a:r>
              <a:rPr spc="-25" dirty="0">
                <a:solidFill>
                  <a:srgbClr val="282A5C"/>
                </a:solidFill>
                <a:latin typeface="Source Sans 3"/>
                <a:cs typeface="Source Sans 3"/>
              </a:rPr>
              <a:t> </a:t>
            </a:r>
            <a:r>
              <a:rPr dirty="0">
                <a:solidFill>
                  <a:srgbClr val="282A5C"/>
                </a:solidFill>
                <a:latin typeface="Source Sans 3"/>
                <a:cs typeface="Source Sans 3"/>
              </a:rPr>
              <a:t>qualities</a:t>
            </a:r>
            <a:r>
              <a:rPr spc="-25" dirty="0">
                <a:solidFill>
                  <a:srgbClr val="282A5C"/>
                </a:solidFill>
                <a:latin typeface="Source Sans 3"/>
                <a:cs typeface="Source Sans 3"/>
              </a:rPr>
              <a:t> </a:t>
            </a:r>
            <a:r>
              <a:rPr spc="-13" dirty="0">
                <a:solidFill>
                  <a:srgbClr val="282A5C"/>
                </a:solidFill>
                <a:latin typeface="Source Sans 3"/>
                <a:cs typeface="Source Sans 3"/>
              </a:rPr>
              <a:t>include:</a:t>
            </a:r>
            <a:endParaRPr dirty="0">
              <a:solidFill>
                <a:srgbClr val="282A5C"/>
              </a:solidFill>
              <a:latin typeface="Source Sans 3"/>
              <a:cs typeface="Source Sans 3"/>
            </a:endParaRPr>
          </a:p>
        </p:txBody>
      </p:sp>
      <p:sp>
        <p:nvSpPr>
          <p:cNvPr id="23" name="object 23"/>
          <p:cNvSpPr txBox="1"/>
          <p:nvPr/>
        </p:nvSpPr>
        <p:spPr>
          <a:xfrm>
            <a:off x="7737321" y="2266252"/>
            <a:ext cx="4011007" cy="480609"/>
          </a:xfrm>
          <a:prstGeom prst="rect">
            <a:avLst/>
          </a:prstGeom>
        </p:spPr>
        <p:txBody>
          <a:bodyPr vert="horz" wrap="square" lIns="0" tIns="15967" rIns="0" bIns="0" rtlCol="0">
            <a:spAutoFit/>
          </a:bodyPr>
          <a:lstStyle/>
          <a:p>
            <a:pPr marR="6387">
              <a:spcBef>
                <a:spcPts val="126"/>
              </a:spcBef>
            </a:pPr>
            <a:r>
              <a:rPr sz="1509" spc="-13" dirty="0">
                <a:solidFill>
                  <a:srgbClr val="FFFFFF"/>
                </a:solidFill>
                <a:latin typeface="Source Sans 3"/>
                <a:cs typeface="Source Sans 3"/>
              </a:rPr>
              <a:t>Demonstrating</a:t>
            </a:r>
            <a:r>
              <a:rPr sz="1509" spc="-6" dirty="0">
                <a:solidFill>
                  <a:srgbClr val="FFFFFF"/>
                </a:solidFill>
                <a:latin typeface="Source Sans 3"/>
                <a:cs typeface="Source Sans 3"/>
              </a:rPr>
              <a:t> </a:t>
            </a:r>
            <a:r>
              <a:rPr sz="1509" dirty="0">
                <a:solidFill>
                  <a:srgbClr val="FFFFFF"/>
                </a:solidFill>
                <a:latin typeface="Source Sans 3"/>
                <a:cs typeface="Source Sans 3"/>
              </a:rPr>
              <a:t>expertise</a:t>
            </a:r>
            <a:r>
              <a:rPr sz="1509" spc="-6" dirty="0">
                <a:solidFill>
                  <a:srgbClr val="FFFFFF"/>
                </a:solidFill>
                <a:latin typeface="Source Sans 3"/>
                <a:cs typeface="Source Sans 3"/>
              </a:rPr>
              <a:t> </a:t>
            </a:r>
            <a:r>
              <a:rPr sz="1509" dirty="0">
                <a:solidFill>
                  <a:srgbClr val="FFFFFF"/>
                </a:solidFill>
                <a:latin typeface="Source Sans 3"/>
                <a:cs typeface="Source Sans 3"/>
              </a:rPr>
              <a:t>in</a:t>
            </a:r>
            <a:r>
              <a:rPr sz="1509" spc="-6" dirty="0">
                <a:solidFill>
                  <a:srgbClr val="FFFFFF"/>
                </a:solidFill>
                <a:latin typeface="Source Sans 3"/>
                <a:cs typeface="Source Sans 3"/>
              </a:rPr>
              <a:t> </a:t>
            </a:r>
            <a:r>
              <a:rPr sz="1509" dirty="0">
                <a:solidFill>
                  <a:srgbClr val="FFFFFF"/>
                </a:solidFill>
                <a:latin typeface="Source Sans 3"/>
                <a:cs typeface="Source Sans 3"/>
              </a:rPr>
              <a:t>managing </a:t>
            </a:r>
            <a:r>
              <a:rPr sz="1509" spc="-13" dirty="0">
                <a:solidFill>
                  <a:srgbClr val="FFFFFF"/>
                </a:solidFill>
                <a:latin typeface="Source Sans 3"/>
                <a:cs typeface="Source Sans 3"/>
              </a:rPr>
              <a:t>conflicts constructively</a:t>
            </a:r>
            <a:r>
              <a:rPr sz="1509" spc="-25" dirty="0">
                <a:solidFill>
                  <a:srgbClr val="FFFFFF"/>
                </a:solidFill>
                <a:latin typeface="Source Sans 3"/>
                <a:cs typeface="Source Sans 3"/>
              </a:rPr>
              <a:t> </a:t>
            </a:r>
            <a:r>
              <a:rPr sz="1509" dirty="0">
                <a:solidFill>
                  <a:srgbClr val="FFFFFF"/>
                </a:solidFill>
                <a:latin typeface="Source Sans 3"/>
                <a:cs typeface="Source Sans 3"/>
              </a:rPr>
              <a:t>and</a:t>
            </a:r>
            <a:r>
              <a:rPr sz="1509" spc="-19" dirty="0">
                <a:solidFill>
                  <a:srgbClr val="FFFFFF"/>
                </a:solidFill>
                <a:latin typeface="Source Sans 3"/>
                <a:cs typeface="Source Sans 3"/>
              </a:rPr>
              <a:t> </a:t>
            </a:r>
            <a:r>
              <a:rPr sz="1509" dirty="0">
                <a:solidFill>
                  <a:srgbClr val="FFFFFF"/>
                </a:solidFill>
                <a:latin typeface="Source Sans 3"/>
                <a:cs typeface="Source Sans 3"/>
              </a:rPr>
              <a:t>mediating</a:t>
            </a:r>
            <a:r>
              <a:rPr sz="1509" spc="-19" dirty="0">
                <a:solidFill>
                  <a:srgbClr val="FFFFFF"/>
                </a:solidFill>
                <a:latin typeface="Source Sans 3"/>
                <a:cs typeface="Source Sans 3"/>
              </a:rPr>
              <a:t> </a:t>
            </a:r>
            <a:r>
              <a:rPr sz="1509" dirty="0">
                <a:solidFill>
                  <a:srgbClr val="FFFFFF"/>
                </a:solidFill>
                <a:latin typeface="Source Sans 3"/>
                <a:cs typeface="Source Sans 3"/>
              </a:rPr>
              <a:t>between</a:t>
            </a:r>
            <a:r>
              <a:rPr sz="1509" spc="-19" dirty="0">
                <a:solidFill>
                  <a:srgbClr val="FFFFFF"/>
                </a:solidFill>
                <a:latin typeface="Source Sans 3"/>
                <a:cs typeface="Source Sans 3"/>
              </a:rPr>
              <a:t> </a:t>
            </a:r>
            <a:r>
              <a:rPr sz="1509" spc="-13" dirty="0">
                <a:solidFill>
                  <a:srgbClr val="FFFFFF"/>
                </a:solidFill>
                <a:latin typeface="Source Sans 3"/>
                <a:cs typeface="Source Sans 3"/>
              </a:rPr>
              <a:t>colleagues.</a:t>
            </a:r>
            <a:endParaRPr sz="1509" dirty="0">
              <a:latin typeface="Source Sans 3"/>
              <a:cs typeface="Source Sans 3"/>
            </a:endParaRPr>
          </a:p>
        </p:txBody>
      </p:sp>
      <p:sp>
        <p:nvSpPr>
          <p:cNvPr id="24" name="object 24"/>
          <p:cNvSpPr txBox="1"/>
          <p:nvPr/>
        </p:nvSpPr>
        <p:spPr>
          <a:xfrm>
            <a:off x="7737321" y="3167386"/>
            <a:ext cx="4177865" cy="480609"/>
          </a:xfrm>
          <a:prstGeom prst="rect">
            <a:avLst/>
          </a:prstGeom>
        </p:spPr>
        <p:txBody>
          <a:bodyPr vert="horz" wrap="square" lIns="0" tIns="15967" rIns="0" bIns="0" rtlCol="0">
            <a:spAutoFit/>
          </a:bodyPr>
          <a:lstStyle/>
          <a:p>
            <a:pPr marR="6387">
              <a:spcBef>
                <a:spcPts val="126"/>
              </a:spcBef>
            </a:pPr>
            <a:r>
              <a:rPr sz="1509" spc="-13" dirty="0">
                <a:solidFill>
                  <a:srgbClr val="FFFFFF"/>
                </a:solidFill>
                <a:latin typeface="Source Sans 3"/>
                <a:cs typeface="Source Sans 3"/>
              </a:rPr>
              <a:t>Communicating</a:t>
            </a:r>
            <a:r>
              <a:rPr sz="1509" spc="-6" dirty="0">
                <a:solidFill>
                  <a:srgbClr val="FFFFFF"/>
                </a:solidFill>
                <a:latin typeface="Source Sans 3"/>
                <a:cs typeface="Source Sans 3"/>
              </a:rPr>
              <a:t> </a:t>
            </a:r>
            <a:r>
              <a:rPr sz="1509" dirty="0">
                <a:solidFill>
                  <a:srgbClr val="FFFFFF"/>
                </a:solidFill>
                <a:latin typeface="Source Sans 3"/>
                <a:cs typeface="Source Sans 3"/>
              </a:rPr>
              <a:t>with</a:t>
            </a:r>
            <a:r>
              <a:rPr sz="1509" spc="-6" dirty="0">
                <a:solidFill>
                  <a:srgbClr val="FFFFFF"/>
                </a:solidFill>
                <a:latin typeface="Source Sans 3"/>
                <a:cs typeface="Source Sans 3"/>
              </a:rPr>
              <a:t> </a:t>
            </a:r>
            <a:r>
              <a:rPr sz="1509" dirty="0">
                <a:solidFill>
                  <a:srgbClr val="FFFFFF"/>
                </a:solidFill>
                <a:latin typeface="Source Sans 3"/>
                <a:cs typeface="Source Sans 3"/>
              </a:rPr>
              <a:t>clarity, </a:t>
            </a:r>
            <a:r>
              <a:rPr sz="1509" spc="-13" dirty="0">
                <a:solidFill>
                  <a:srgbClr val="FFFFFF"/>
                </a:solidFill>
                <a:latin typeface="Source Sans 3"/>
                <a:cs typeface="Source Sans 3"/>
              </a:rPr>
              <a:t>confidence,</a:t>
            </a:r>
            <a:r>
              <a:rPr sz="1509" spc="-6" dirty="0">
                <a:solidFill>
                  <a:srgbClr val="FFFFFF"/>
                </a:solidFill>
                <a:latin typeface="Source Sans 3"/>
                <a:cs typeface="Source Sans 3"/>
              </a:rPr>
              <a:t> </a:t>
            </a:r>
            <a:r>
              <a:rPr sz="1509" dirty="0">
                <a:solidFill>
                  <a:srgbClr val="FFFFFF"/>
                </a:solidFill>
                <a:latin typeface="Source Sans 3"/>
                <a:cs typeface="Source Sans 3"/>
              </a:rPr>
              <a:t>and </a:t>
            </a:r>
            <a:r>
              <a:rPr sz="1509" spc="-13" dirty="0">
                <a:solidFill>
                  <a:srgbClr val="FFFFFF"/>
                </a:solidFill>
                <a:latin typeface="Source Sans 3"/>
                <a:cs typeface="Source Sans 3"/>
              </a:rPr>
              <a:t>impact </a:t>
            </a:r>
            <a:r>
              <a:rPr sz="1509" dirty="0">
                <a:solidFill>
                  <a:srgbClr val="FFFFFF"/>
                </a:solidFill>
                <a:latin typeface="Source Sans 3"/>
                <a:cs typeface="Source Sans 3"/>
              </a:rPr>
              <a:t>across</a:t>
            </a:r>
            <a:r>
              <a:rPr sz="1509" spc="-38" dirty="0">
                <a:solidFill>
                  <a:srgbClr val="FFFFFF"/>
                </a:solidFill>
                <a:latin typeface="Source Sans 3"/>
                <a:cs typeface="Source Sans 3"/>
              </a:rPr>
              <a:t> </a:t>
            </a:r>
            <a:r>
              <a:rPr sz="1509" dirty="0">
                <a:solidFill>
                  <a:srgbClr val="FFFFFF"/>
                </a:solidFill>
                <a:latin typeface="Source Sans 3"/>
                <a:cs typeface="Source Sans 3"/>
              </a:rPr>
              <a:t>diverse</a:t>
            </a:r>
            <a:r>
              <a:rPr sz="1509" spc="-31" dirty="0">
                <a:solidFill>
                  <a:srgbClr val="FFFFFF"/>
                </a:solidFill>
                <a:latin typeface="Source Sans 3"/>
                <a:cs typeface="Source Sans 3"/>
              </a:rPr>
              <a:t> </a:t>
            </a:r>
            <a:r>
              <a:rPr sz="1509" spc="-13" dirty="0">
                <a:solidFill>
                  <a:srgbClr val="FFFFFF"/>
                </a:solidFill>
                <a:latin typeface="Source Sans 3"/>
                <a:cs typeface="Source Sans 3"/>
              </a:rPr>
              <a:t>audiences.</a:t>
            </a:r>
            <a:endParaRPr sz="1509">
              <a:latin typeface="Source Sans 3"/>
              <a:cs typeface="Source Sans 3"/>
            </a:endParaRPr>
          </a:p>
        </p:txBody>
      </p:sp>
      <p:sp>
        <p:nvSpPr>
          <p:cNvPr id="25" name="object 25"/>
          <p:cNvSpPr txBox="1"/>
          <p:nvPr/>
        </p:nvSpPr>
        <p:spPr>
          <a:xfrm>
            <a:off x="7737321" y="4068522"/>
            <a:ext cx="4076473" cy="480609"/>
          </a:xfrm>
          <a:prstGeom prst="rect">
            <a:avLst/>
          </a:prstGeom>
        </p:spPr>
        <p:txBody>
          <a:bodyPr vert="horz" wrap="square" lIns="0" tIns="15967" rIns="0" bIns="0" rtlCol="0">
            <a:spAutoFit/>
          </a:bodyPr>
          <a:lstStyle/>
          <a:p>
            <a:pPr marR="6387">
              <a:spcBef>
                <a:spcPts val="126"/>
              </a:spcBef>
            </a:pPr>
            <a:r>
              <a:rPr sz="1509" dirty="0">
                <a:solidFill>
                  <a:srgbClr val="FFFFFF"/>
                </a:solidFill>
                <a:latin typeface="Source Sans 3"/>
                <a:cs typeface="Source Sans 3"/>
              </a:rPr>
              <a:t>Identifying</a:t>
            </a:r>
            <a:r>
              <a:rPr sz="1509" spc="-31" dirty="0">
                <a:solidFill>
                  <a:srgbClr val="FFFFFF"/>
                </a:solidFill>
                <a:latin typeface="Source Sans 3"/>
                <a:cs typeface="Source Sans 3"/>
              </a:rPr>
              <a:t> </a:t>
            </a:r>
            <a:r>
              <a:rPr sz="1509" dirty="0">
                <a:solidFill>
                  <a:srgbClr val="FFFFFF"/>
                </a:solidFill>
                <a:latin typeface="Source Sans 3"/>
                <a:cs typeface="Source Sans 3"/>
              </a:rPr>
              <a:t>and</a:t>
            </a:r>
            <a:r>
              <a:rPr sz="1509" spc="-25" dirty="0">
                <a:solidFill>
                  <a:srgbClr val="FFFFFF"/>
                </a:solidFill>
                <a:latin typeface="Source Sans 3"/>
                <a:cs typeface="Source Sans 3"/>
              </a:rPr>
              <a:t> </a:t>
            </a:r>
            <a:r>
              <a:rPr sz="1509" dirty="0">
                <a:solidFill>
                  <a:srgbClr val="FFFFFF"/>
                </a:solidFill>
                <a:latin typeface="Source Sans 3"/>
                <a:cs typeface="Source Sans 3"/>
              </a:rPr>
              <a:t>mitigating</a:t>
            </a:r>
            <a:r>
              <a:rPr sz="1509" spc="-31" dirty="0">
                <a:solidFill>
                  <a:srgbClr val="FFFFFF"/>
                </a:solidFill>
                <a:latin typeface="Source Sans 3"/>
                <a:cs typeface="Source Sans 3"/>
              </a:rPr>
              <a:t> </a:t>
            </a:r>
            <a:r>
              <a:rPr sz="1509" dirty="0">
                <a:solidFill>
                  <a:srgbClr val="FFFFFF"/>
                </a:solidFill>
                <a:latin typeface="Source Sans 3"/>
                <a:cs typeface="Source Sans 3"/>
              </a:rPr>
              <a:t>biases</a:t>
            </a:r>
            <a:r>
              <a:rPr sz="1509" spc="-25" dirty="0">
                <a:solidFill>
                  <a:srgbClr val="FFFFFF"/>
                </a:solidFill>
                <a:latin typeface="Source Sans 3"/>
                <a:cs typeface="Source Sans 3"/>
              </a:rPr>
              <a:t> </a:t>
            </a:r>
            <a:r>
              <a:rPr sz="1509" dirty="0">
                <a:solidFill>
                  <a:srgbClr val="FFFFFF"/>
                </a:solidFill>
                <a:latin typeface="Source Sans 3"/>
                <a:cs typeface="Source Sans 3"/>
              </a:rPr>
              <a:t>to</a:t>
            </a:r>
            <a:r>
              <a:rPr sz="1509" spc="-25" dirty="0">
                <a:solidFill>
                  <a:srgbClr val="FFFFFF"/>
                </a:solidFill>
                <a:latin typeface="Source Sans 3"/>
                <a:cs typeface="Source Sans 3"/>
              </a:rPr>
              <a:t> </a:t>
            </a:r>
            <a:r>
              <a:rPr sz="1509" dirty="0">
                <a:solidFill>
                  <a:srgbClr val="FFFFFF"/>
                </a:solidFill>
                <a:latin typeface="Source Sans 3"/>
                <a:cs typeface="Source Sans 3"/>
              </a:rPr>
              <a:t>ensure</a:t>
            </a:r>
            <a:r>
              <a:rPr sz="1509" spc="-31" dirty="0">
                <a:solidFill>
                  <a:srgbClr val="FFFFFF"/>
                </a:solidFill>
                <a:latin typeface="Source Sans 3"/>
                <a:cs typeface="Source Sans 3"/>
              </a:rPr>
              <a:t> </a:t>
            </a:r>
            <a:r>
              <a:rPr sz="1509" spc="-13" dirty="0">
                <a:solidFill>
                  <a:srgbClr val="FFFFFF"/>
                </a:solidFill>
                <a:latin typeface="Source Sans 3"/>
                <a:cs typeface="Source Sans 3"/>
              </a:rPr>
              <a:t>fairness </a:t>
            </a:r>
            <a:r>
              <a:rPr sz="1509" dirty="0">
                <a:solidFill>
                  <a:srgbClr val="FFFFFF"/>
                </a:solidFill>
                <a:latin typeface="Source Sans 3"/>
                <a:cs typeface="Source Sans 3"/>
              </a:rPr>
              <a:t>in</a:t>
            </a:r>
            <a:r>
              <a:rPr sz="1509" spc="-31" dirty="0">
                <a:solidFill>
                  <a:srgbClr val="FFFFFF"/>
                </a:solidFill>
                <a:latin typeface="Source Sans 3"/>
                <a:cs typeface="Source Sans 3"/>
              </a:rPr>
              <a:t> </a:t>
            </a:r>
            <a:r>
              <a:rPr sz="1509" dirty="0">
                <a:solidFill>
                  <a:srgbClr val="FFFFFF"/>
                </a:solidFill>
                <a:latin typeface="Source Sans 3"/>
                <a:cs typeface="Source Sans 3"/>
              </a:rPr>
              <a:t>leadership</a:t>
            </a:r>
            <a:r>
              <a:rPr sz="1509" spc="-25" dirty="0">
                <a:solidFill>
                  <a:srgbClr val="FFFFFF"/>
                </a:solidFill>
                <a:latin typeface="Source Sans 3"/>
                <a:cs typeface="Source Sans 3"/>
              </a:rPr>
              <a:t> </a:t>
            </a:r>
            <a:r>
              <a:rPr sz="1509" spc="-13" dirty="0">
                <a:solidFill>
                  <a:srgbClr val="FFFFFF"/>
                </a:solidFill>
                <a:latin typeface="Source Sans 3"/>
                <a:cs typeface="Source Sans 3"/>
              </a:rPr>
              <a:t>practices.</a:t>
            </a:r>
            <a:endParaRPr sz="1509">
              <a:latin typeface="Source Sans 3"/>
              <a:cs typeface="Source Sans 3"/>
            </a:endParaRPr>
          </a:p>
        </p:txBody>
      </p:sp>
      <p:sp>
        <p:nvSpPr>
          <p:cNvPr id="26" name="object 26"/>
          <p:cNvSpPr txBox="1"/>
          <p:nvPr/>
        </p:nvSpPr>
        <p:spPr>
          <a:xfrm>
            <a:off x="7737321" y="4969658"/>
            <a:ext cx="3881671" cy="480609"/>
          </a:xfrm>
          <a:prstGeom prst="rect">
            <a:avLst/>
          </a:prstGeom>
        </p:spPr>
        <p:txBody>
          <a:bodyPr vert="horz" wrap="square" lIns="0" tIns="15967" rIns="0" bIns="0" rtlCol="0">
            <a:spAutoFit/>
          </a:bodyPr>
          <a:lstStyle/>
          <a:p>
            <a:pPr marR="6387">
              <a:spcBef>
                <a:spcPts val="126"/>
              </a:spcBef>
            </a:pPr>
            <a:r>
              <a:rPr sz="1509" spc="-13" dirty="0">
                <a:solidFill>
                  <a:srgbClr val="FFFFFF"/>
                </a:solidFill>
                <a:latin typeface="Source Sans 3"/>
                <a:cs typeface="Source Sans 3"/>
              </a:rPr>
              <a:t>Committing</a:t>
            </a:r>
            <a:r>
              <a:rPr sz="1509" spc="6" dirty="0">
                <a:solidFill>
                  <a:srgbClr val="FFFFFF"/>
                </a:solidFill>
                <a:latin typeface="Source Sans 3"/>
                <a:cs typeface="Source Sans 3"/>
              </a:rPr>
              <a:t> </a:t>
            </a:r>
            <a:r>
              <a:rPr sz="1509" dirty="0">
                <a:solidFill>
                  <a:srgbClr val="FFFFFF"/>
                </a:solidFill>
                <a:latin typeface="Source Sans 3"/>
                <a:cs typeface="Source Sans 3"/>
              </a:rPr>
              <a:t>to</a:t>
            </a:r>
            <a:r>
              <a:rPr sz="1509" spc="6" dirty="0">
                <a:solidFill>
                  <a:srgbClr val="FFFFFF"/>
                </a:solidFill>
                <a:latin typeface="Source Sans 3"/>
                <a:cs typeface="Source Sans 3"/>
              </a:rPr>
              <a:t> </a:t>
            </a:r>
            <a:r>
              <a:rPr sz="1509" dirty="0">
                <a:solidFill>
                  <a:srgbClr val="FFFFFF"/>
                </a:solidFill>
                <a:latin typeface="Source Sans 3"/>
                <a:cs typeface="Source Sans 3"/>
              </a:rPr>
              <a:t>addressing</a:t>
            </a:r>
            <a:r>
              <a:rPr sz="1509" spc="6" dirty="0">
                <a:solidFill>
                  <a:srgbClr val="FFFFFF"/>
                </a:solidFill>
                <a:latin typeface="Source Sans 3"/>
                <a:cs typeface="Source Sans 3"/>
              </a:rPr>
              <a:t> </a:t>
            </a:r>
            <a:r>
              <a:rPr sz="1509" spc="-13" dirty="0">
                <a:solidFill>
                  <a:srgbClr val="FFFFFF"/>
                </a:solidFill>
                <a:latin typeface="Source Sans 3"/>
                <a:cs typeface="Source Sans 3"/>
              </a:rPr>
              <a:t>microaggressions</a:t>
            </a:r>
            <a:r>
              <a:rPr sz="1509" spc="6" dirty="0">
                <a:solidFill>
                  <a:srgbClr val="FFFFFF"/>
                </a:solidFill>
                <a:latin typeface="Source Sans 3"/>
                <a:cs typeface="Source Sans 3"/>
              </a:rPr>
              <a:t> </a:t>
            </a:r>
            <a:r>
              <a:rPr sz="1509" spc="-31" dirty="0">
                <a:solidFill>
                  <a:srgbClr val="FFFFFF"/>
                </a:solidFill>
                <a:latin typeface="Source Sans 3"/>
                <a:cs typeface="Source Sans 3"/>
              </a:rPr>
              <a:t>and </a:t>
            </a:r>
            <a:r>
              <a:rPr sz="1509" spc="-13" dirty="0">
                <a:solidFill>
                  <a:srgbClr val="FFFFFF"/>
                </a:solidFill>
                <a:latin typeface="Source Sans 3"/>
                <a:cs typeface="Source Sans 3"/>
              </a:rPr>
              <a:t>promoting</a:t>
            </a:r>
            <a:r>
              <a:rPr sz="1509" spc="-6" dirty="0">
                <a:solidFill>
                  <a:srgbClr val="FFFFFF"/>
                </a:solidFill>
                <a:latin typeface="Source Sans 3"/>
                <a:cs typeface="Source Sans 3"/>
              </a:rPr>
              <a:t> </a:t>
            </a:r>
            <a:r>
              <a:rPr sz="1509" dirty="0">
                <a:solidFill>
                  <a:srgbClr val="FFFFFF"/>
                </a:solidFill>
                <a:latin typeface="Source Sans 3"/>
                <a:cs typeface="Source Sans 3"/>
              </a:rPr>
              <a:t>equity within the </a:t>
            </a:r>
            <a:r>
              <a:rPr sz="1509" spc="-13" dirty="0">
                <a:solidFill>
                  <a:srgbClr val="FFFFFF"/>
                </a:solidFill>
                <a:latin typeface="Source Sans 3"/>
                <a:cs typeface="Source Sans 3"/>
              </a:rPr>
              <a:t>organisation.</a:t>
            </a:r>
            <a:endParaRPr sz="1509">
              <a:latin typeface="Source Sans 3"/>
              <a:cs typeface="Source Sans 3"/>
            </a:endParaRPr>
          </a:p>
        </p:txBody>
      </p:sp>
      <p:sp>
        <p:nvSpPr>
          <p:cNvPr id="27" name="object 27"/>
          <p:cNvSpPr txBox="1"/>
          <p:nvPr/>
        </p:nvSpPr>
        <p:spPr>
          <a:xfrm>
            <a:off x="7737321" y="5870792"/>
            <a:ext cx="4024579" cy="480609"/>
          </a:xfrm>
          <a:prstGeom prst="rect">
            <a:avLst/>
          </a:prstGeom>
        </p:spPr>
        <p:txBody>
          <a:bodyPr vert="horz" wrap="square" lIns="0" tIns="15967" rIns="0" bIns="0" rtlCol="0">
            <a:spAutoFit/>
          </a:bodyPr>
          <a:lstStyle/>
          <a:p>
            <a:pPr marR="6387">
              <a:spcBef>
                <a:spcPts val="126"/>
              </a:spcBef>
            </a:pPr>
            <a:r>
              <a:rPr sz="1509" spc="-13" dirty="0">
                <a:solidFill>
                  <a:srgbClr val="FFFFFF"/>
                </a:solidFill>
                <a:latin typeface="Source Sans 3"/>
                <a:cs typeface="Source Sans 3"/>
              </a:rPr>
              <a:t>Cultivating</a:t>
            </a:r>
            <a:r>
              <a:rPr sz="1509" spc="-25" dirty="0">
                <a:solidFill>
                  <a:srgbClr val="FFFFFF"/>
                </a:solidFill>
                <a:latin typeface="Source Sans 3"/>
                <a:cs typeface="Source Sans 3"/>
              </a:rPr>
              <a:t> </a:t>
            </a:r>
            <a:r>
              <a:rPr sz="1509" dirty="0">
                <a:solidFill>
                  <a:srgbClr val="FFFFFF"/>
                </a:solidFill>
                <a:latin typeface="Source Sans 3"/>
                <a:cs typeface="Source Sans 3"/>
              </a:rPr>
              <a:t>an</a:t>
            </a:r>
            <a:r>
              <a:rPr sz="1509" spc="-25" dirty="0">
                <a:solidFill>
                  <a:srgbClr val="FFFFFF"/>
                </a:solidFill>
                <a:latin typeface="Source Sans 3"/>
                <a:cs typeface="Source Sans 3"/>
              </a:rPr>
              <a:t> </a:t>
            </a:r>
            <a:r>
              <a:rPr sz="1509" dirty="0">
                <a:solidFill>
                  <a:srgbClr val="FFFFFF"/>
                </a:solidFill>
                <a:latin typeface="Source Sans 3"/>
                <a:cs typeface="Source Sans 3"/>
              </a:rPr>
              <a:t>inclusive</a:t>
            </a:r>
            <a:r>
              <a:rPr sz="1509" spc="-19" dirty="0">
                <a:solidFill>
                  <a:srgbClr val="FFFFFF"/>
                </a:solidFill>
                <a:latin typeface="Source Sans 3"/>
                <a:cs typeface="Source Sans 3"/>
              </a:rPr>
              <a:t> </a:t>
            </a:r>
            <a:r>
              <a:rPr sz="1509" dirty="0">
                <a:solidFill>
                  <a:srgbClr val="FFFFFF"/>
                </a:solidFill>
                <a:latin typeface="Source Sans 3"/>
                <a:cs typeface="Source Sans 3"/>
              </a:rPr>
              <a:t>workplace</a:t>
            </a:r>
            <a:r>
              <a:rPr sz="1509" spc="-25" dirty="0">
                <a:solidFill>
                  <a:srgbClr val="FFFFFF"/>
                </a:solidFill>
                <a:latin typeface="Source Sans 3"/>
                <a:cs typeface="Source Sans 3"/>
              </a:rPr>
              <a:t> </a:t>
            </a:r>
            <a:r>
              <a:rPr sz="1509" dirty="0">
                <a:solidFill>
                  <a:srgbClr val="FFFFFF"/>
                </a:solidFill>
                <a:latin typeface="Source Sans 3"/>
                <a:cs typeface="Source Sans 3"/>
              </a:rPr>
              <a:t>culture</a:t>
            </a:r>
            <a:r>
              <a:rPr sz="1509" spc="-19" dirty="0">
                <a:solidFill>
                  <a:srgbClr val="FFFFFF"/>
                </a:solidFill>
                <a:latin typeface="Source Sans 3"/>
                <a:cs typeface="Source Sans 3"/>
              </a:rPr>
              <a:t> </a:t>
            </a:r>
            <a:r>
              <a:rPr sz="1509" spc="-13" dirty="0">
                <a:solidFill>
                  <a:srgbClr val="FFFFFF"/>
                </a:solidFill>
                <a:latin typeface="Source Sans 3"/>
                <a:cs typeface="Source Sans 3"/>
              </a:rPr>
              <a:t>through </a:t>
            </a:r>
            <a:r>
              <a:rPr sz="1509" dirty="0">
                <a:solidFill>
                  <a:srgbClr val="FFFFFF"/>
                </a:solidFill>
                <a:latin typeface="Source Sans 3"/>
                <a:cs typeface="Source Sans 3"/>
              </a:rPr>
              <a:t>cultural</a:t>
            </a:r>
            <a:r>
              <a:rPr sz="1509" spc="-31" dirty="0">
                <a:solidFill>
                  <a:srgbClr val="FFFFFF"/>
                </a:solidFill>
                <a:latin typeface="Source Sans 3"/>
                <a:cs typeface="Source Sans 3"/>
              </a:rPr>
              <a:t> </a:t>
            </a:r>
            <a:r>
              <a:rPr sz="1509" spc="-13" dirty="0">
                <a:solidFill>
                  <a:srgbClr val="FFFFFF"/>
                </a:solidFill>
                <a:latin typeface="Source Sans 3"/>
                <a:cs typeface="Source Sans 3"/>
              </a:rPr>
              <a:t>competence.</a:t>
            </a:r>
            <a:endParaRPr sz="1509">
              <a:latin typeface="Source Sans 3"/>
              <a:cs typeface="Source Sans 3"/>
            </a:endParaRPr>
          </a:p>
        </p:txBody>
      </p:sp>
      <p:sp>
        <p:nvSpPr>
          <p:cNvPr id="28" name="object 28"/>
          <p:cNvSpPr txBox="1"/>
          <p:nvPr/>
        </p:nvSpPr>
        <p:spPr>
          <a:xfrm>
            <a:off x="7737321" y="6771928"/>
            <a:ext cx="3977475" cy="480609"/>
          </a:xfrm>
          <a:prstGeom prst="rect">
            <a:avLst/>
          </a:prstGeom>
        </p:spPr>
        <p:txBody>
          <a:bodyPr vert="horz" wrap="square" lIns="0" tIns="15967" rIns="0" bIns="0" rtlCol="0">
            <a:spAutoFit/>
          </a:bodyPr>
          <a:lstStyle/>
          <a:p>
            <a:pPr marR="6387">
              <a:spcBef>
                <a:spcPts val="126"/>
              </a:spcBef>
            </a:pPr>
            <a:r>
              <a:rPr sz="1509" spc="-13" dirty="0">
                <a:solidFill>
                  <a:srgbClr val="FFFFFF"/>
                </a:solidFill>
                <a:latin typeface="Source Sans 3"/>
                <a:cs typeface="Source Sans 3"/>
              </a:rPr>
              <a:t>Empowering</a:t>
            </a:r>
            <a:r>
              <a:rPr sz="1509" spc="25" dirty="0">
                <a:solidFill>
                  <a:srgbClr val="FFFFFF"/>
                </a:solidFill>
                <a:latin typeface="Source Sans 3"/>
                <a:cs typeface="Source Sans 3"/>
              </a:rPr>
              <a:t> </a:t>
            </a:r>
            <a:r>
              <a:rPr sz="1509" spc="-13" dirty="0">
                <a:solidFill>
                  <a:srgbClr val="FFFFFF"/>
                </a:solidFill>
                <a:latin typeface="Source Sans 3"/>
                <a:cs typeface="Source Sans 3"/>
              </a:rPr>
              <a:t>underrepresented</a:t>
            </a:r>
            <a:r>
              <a:rPr sz="1509" spc="25" dirty="0">
                <a:solidFill>
                  <a:srgbClr val="FFFFFF"/>
                </a:solidFill>
                <a:latin typeface="Source Sans 3"/>
                <a:cs typeface="Source Sans 3"/>
              </a:rPr>
              <a:t> </a:t>
            </a:r>
            <a:r>
              <a:rPr sz="1509" spc="-13" dirty="0">
                <a:solidFill>
                  <a:srgbClr val="FFFFFF"/>
                </a:solidFill>
                <a:latin typeface="Source Sans 3"/>
                <a:cs typeface="Source Sans 3"/>
              </a:rPr>
              <a:t>voices</a:t>
            </a:r>
            <a:r>
              <a:rPr sz="1509" spc="31" dirty="0">
                <a:solidFill>
                  <a:srgbClr val="FFFFFF"/>
                </a:solidFill>
                <a:latin typeface="Source Sans 3"/>
                <a:cs typeface="Source Sans 3"/>
              </a:rPr>
              <a:t> </a:t>
            </a:r>
            <a:r>
              <a:rPr sz="1509" dirty="0">
                <a:solidFill>
                  <a:srgbClr val="FFFFFF"/>
                </a:solidFill>
                <a:latin typeface="Source Sans 3"/>
                <a:cs typeface="Source Sans 3"/>
              </a:rPr>
              <a:t>and</a:t>
            </a:r>
            <a:r>
              <a:rPr sz="1509" spc="25" dirty="0">
                <a:solidFill>
                  <a:srgbClr val="FFFFFF"/>
                </a:solidFill>
                <a:latin typeface="Source Sans 3"/>
                <a:cs typeface="Source Sans 3"/>
              </a:rPr>
              <a:t> </a:t>
            </a:r>
            <a:r>
              <a:rPr sz="1509" spc="-13" dirty="0">
                <a:solidFill>
                  <a:srgbClr val="FFFFFF"/>
                </a:solidFill>
                <a:latin typeface="Source Sans 3"/>
                <a:cs typeface="Source Sans 3"/>
              </a:rPr>
              <a:t>fosters </a:t>
            </a:r>
            <a:r>
              <a:rPr sz="1509" dirty="0">
                <a:solidFill>
                  <a:srgbClr val="FFFFFF"/>
                </a:solidFill>
                <a:latin typeface="Source Sans 3"/>
                <a:cs typeface="Source Sans 3"/>
              </a:rPr>
              <a:t>allyship</a:t>
            </a:r>
            <a:r>
              <a:rPr sz="1509" spc="-19" dirty="0">
                <a:solidFill>
                  <a:srgbClr val="FFFFFF"/>
                </a:solidFill>
                <a:latin typeface="Source Sans 3"/>
                <a:cs typeface="Source Sans 3"/>
              </a:rPr>
              <a:t> </a:t>
            </a:r>
            <a:r>
              <a:rPr sz="1509" dirty="0">
                <a:solidFill>
                  <a:srgbClr val="FFFFFF"/>
                </a:solidFill>
                <a:latin typeface="Source Sans 3"/>
                <a:cs typeface="Source Sans 3"/>
              </a:rPr>
              <a:t>within</a:t>
            </a:r>
            <a:r>
              <a:rPr sz="1509" spc="-19" dirty="0">
                <a:solidFill>
                  <a:srgbClr val="FFFFFF"/>
                </a:solidFill>
                <a:latin typeface="Source Sans 3"/>
                <a:cs typeface="Source Sans 3"/>
              </a:rPr>
              <a:t> </a:t>
            </a:r>
            <a:r>
              <a:rPr sz="1509" dirty="0">
                <a:solidFill>
                  <a:srgbClr val="FFFFFF"/>
                </a:solidFill>
                <a:latin typeface="Source Sans 3"/>
                <a:cs typeface="Source Sans 3"/>
              </a:rPr>
              <a:t>the</a:t>
            </a:r>
            <a:r>
              <a:rPr sz="1509" spc="-19" dirty="0">
                <a:solidFill>
                  <a:srgbClr val="FFFFFF"/>
                </a:solidFill>
                <a:latin typeface="Source Sans 3"/>
                <a:cs typeface="Source Sans 3"/>
              </a:rPr>
              <a:t> </a:t>
            </a:r>
            <a:r>
              <a:rPr sz="1509" dirty="0">
                <a:solidFill>
                  <a:srgbClr val="FFFFFF"/>
                </a:solidFill>
                <a:latin typeface="Source Sans 3"/>
                <a:cs typeface="Source Sans 3"/>
              </a:rPr>
              <a:t>leadership</a:t>
            </a:r>
            <a:r>
              <a:rPr sz="1509" spc="-19" dirty="0">
                <a:solidFill>
                  <a:srgbClr val="FFFFFF"/>
                </a:solidFill>
                <a:latin typeface="Source Sans 3"/>
                <a:cs typeface="Source Sans 3"/>
              </a:rPr>
              <a:t> </a:t>
            </a:r>
            <a:r>
              <a:rPr sz="1509" spc="-13" dirty="0">
                <a:solidFill>
                  <a:srgbClr val="FFFFFF"/>
                </a:solidFill>
                <a:latin typeface="Source Sans 3"/>
                <a:cs typeface="Source Sans 3"/>
              </a:rPr>
              <a:t>framework</a:t>
            </a:r>
            <a:endParaRPr sz="1509">
              <a:latin typeface="Source Sans 3"/>
              <a:cs typeface="Source Sans 3"/>
            </a:endParaRPr>
          </a:p>
        </p:txBody>
      </p:sp>
      <p:sp>
        <p:nvSpPr>
          <p:cNvPr id="29" name="object 29"/>
          <p:cNvSpPr txBox="1"/>
          <p:nvPr/>
        </p:nvSpPr>
        <p:spPr>
          <a:xfrm>
            <a:off x="1058238" y="2248557"/>
            <a:ext cx="6505911" cy="499781"/>
          </a:xfrm>
          <a:prstGeom prst="rect">
            <a:avLst/>
          </a:prstGeom>
        </p:spPr>
        <p:txBody>
          <a:bodyPr vert="horz" wrap="square" lIns="0" tIns="15967" rIns="0" bIns="0" rtlCol="0">
            <a:spAutoFit/>
          </a:bodyPr>
          <a:lstStyle/>
          <a:p>
            <a:pPr>
              <a:spcBef>
                <a:spcPts val="126"/>
              </a:spcBef>
              <a:tabLst>
                <a:tab pos="6064536" algn="l"/>
              </a:tabLst>
            </a:pPr>
            <a:r>
              <a:rPr sz="3143" b="1" spc="-31" dirty="0">
                <a:solidFill>
                  <a:srgbClr val="95BFC8"/>
                </a:solidFill>
                <a:latin typeface="Source Sans 3"/>
                <a:cs typeface="Source Sans 3"/>
              </a:rPr>
              <a:t>01</a:t>
            </a:r>
            <a:r>
              <a:rPr sz="3143" b="1" dirty="0">
                <a:solidFill>
                  <a:srgbClr val="95BFC8"/>
                </a:solidFill>
                <a:latin typeface="Source Sans 3"/>
                <a:cs typeface="Source Sans 3"/>
              </a:rPr>
              <a:t>	</a:t>
            </a:r>
            <a:r>
              <a:rPr sz="3143" b="1" spc="-31" dirty="0">
                <a:solidFill>
                  <a:srgbClr val="4796A4"/>
                </a:solidFill>
                <a:latin typeface="Source Sans 3"/>
                <a:cs typeface="Source Sans 3"/>
              </a:rPr>
              <a:t>07</a:t>
            </a:r>
            <a:endParaRPr sz="3143" dirty="0">
              <a:latin typeface="Source Sans 3"/>
              <a:cs typeface="Source Sans 3"/>
            </a:endParaRPr>
          </a:p>
        </p:txBody>
      </p:sp>
      <p:sp>
        <p:nvSpPr>
          <p:cNvPr id="30" name="object 30"/>
          <p:cNvSpPr txBox="1"/>
          <p:nvPr/>
        </p:nvSpPr>
        <p:spPr>
          <a:xfrm>
            <a:off x="1058238" y="3149117"/>
            <a:ext cx="6505911" cy="499781"/>
          </a:xfrm>
          <a:prstGeom prst="rect">
            <a:avLst/>
          </a:prstGeom>
        </p:spPr>
        <p:txBody>
          <a:bodyPr vert="horz" wrap="square" lIns="0" tIns="15967" rIns="0" bIns="0" rtlCol="0">
            <a:spAutoFit/>
          </a:bodyPr>
          <a:lstStyle/>
          <a:p>
            <a:pPr>
              <a:spcBef>
                <a:spcPts val="126"/>
              </a:spcBef>
              <a:tabLst>
                <a:tab pos="6064536" algn="l"/>
              </a:tabLst>
            </a:pPr>
            <a:r>
              <a:rPr sz="3143" b="1" spc="-31" dirty="0">
                <a:solidFill>
                  <a:srgbClr val="4796A4"/>
                </a:solidFill>
                <a:latin typeface="Source Sans 3"/>
                <a:cs typeface="Source Sans 3"/>
              </a:rPr>
              <a:t>02</a:t>
            </a:r>
            <a:r>
              <a:rPr sz="3143" b="1" dirty="0">
                <a:solidFill>
                  <a:srgbClr val="4796A4"/>
                </a:solidFill>
                <a:latin typeface="Source Sans 3"/>
                <a:cs typeface="Source Sans 3"/>
              </a:rPr>
              <a:t>	</a:t>
            </a:r>
            <a:r>
              <a:rPr sz="3143" b="1" spc="-31" dirty="0">
                <a:solidFill>
                  <a:srgbClr val="95BFC8"/>
                </a:solidFill>
                <a:latin typeface="Source Sans 3"/>
                <a:cs typeface="Source Sans 3"/>
              </a:rPr>
              <a:t>08</a:t>
            </a:r>
            <a:endParaRPr sz="3143" dirty="0">
              <a:latin typeface="Source Sans 3"/>
              <a:cs typeface="Source Sans 3"/>
            </a:endParaRPr>
          </a:p>
        </p:txBody>
      </p:sp>
      <p:sp>
        <p:nvSpPr>
          <p:cNvPr id="31" name="object 31"/>
          <p:cNvSpPr txBox="1"/>
          <p:nvPr/>
        </p:nvSpPr>
        <p:spPr>
          <a:xfrm>
            <a:off x="1058238" y="4049678"/>
            <a:ext cx="6505911" cy="499781"/>
          </a:xfrm>
          <a:prstGeom prst="rect">
            <a:avLst/>
          </a:prstGeom>
        </p:spPr>
        <p:txBody>
          <a:bodyPr vert="horz" wrap="square" lIns="0" tIns="15967" rIns="0" bIns="0" rtlCol="0">
            <a:spAutoFit/>
          </a:bodyPr>
          <a:lstStyle/>
          <a:p>
            <a:pPr>
              <a:spcBef>
                <a:spcPts val="126"/>
              </a:spcBef>
              <a:tabLst>
                <a:tab pos="6064536" algn="l"/>
              </a:tabLst>
            </a:pPr>
            <a:r>
              <a:rPr sz="3143" b="1" spc="-31" dirty="0">
                <a:solidFill>
                  <a:srgbClr val="95BFC8"/>
                </a:solidFill>
                <a:latin typeface="Source Sans 3"/>
                <a:cs typeface="Source Sans 3"/>
              </a:rPr>
              <a:t>03</a:t>
            </a:r>
            <a:r>
              <a:rPr sz="3143" b="1" dirty="0">
                <a:solidFill>
                  <a:srgbClr val="95BFC8"/>
                </a:solidFill>
                <a:latin typeface="Source Sans 3"/>
                <a:cs typeface="Source Sans 3"/>
              </a:rPr>
              <a:t>	</a:t>
            </a:r>
            <a:r>
              <a:rPr sz="3143" b="1" spc="-31" dirty="0">
                <a:solidFill>
                  <a:srgbClr val="4796A4"/>
                </a:solidFill>
                <a:latin typeface="Source Sans 3"/>
                <a:cs typeface="Source Sans 3"/>
              </a:rPr>
              <a:t>09</a:t>
            </a:r>
            <a:endParaRPr sz="3143" dirty="0">
              <a:latin typeface="Source Sans 3"/>
              <a:cs typeface="Source Sans 3"/>
            </a:endParaRPr>
          </a:p>
        </p:txBody>
      </p:sp>
      <p:sp>
        <p:nvSpPr>
          <p:cNvPr id="32" name="object 32"/>
          <p:cNvSpPr txBox="1"/>
          <p:nvPr/>
        </p:nvSpPr>
        <p:spPr>
          <a:xfrm>
            <a:off x="1058238" y="4950238"/>
            <a:ext cx="6505911" cy="499781"/>
          </a:xfrm>
          <a:prstGeom prst="rect">
            <a:avLst/>
          </a:prstGeom>
        </p:spPr>
        <p:txBody>
          <a:bodyPr vert="horz" wrap="square" lIns="0" tIns="15967" rIns="0" bIns="0" rtlCol="0">
            <a:spAutoFit/>
          </a:bodyPr>
          <a:lstStyle/>
          <a:p>
            <a:pPr>
              <a:spcBef>
                <a:spcPts val="126"/>
              </a:spcBef>
              <a:tabLst>
                <a:tab pos="6064536" algn="l"/>
              </a:tabLst>
            </a:pPr>
            <a:r>
              <a:rPr sz="3143" b="1" spc="-31" dirty="0">
                <a:solidFill>
                  <a:srgbClr val="4796A4"/>
                </a:solidFill>
                <a:latin typeface="Source Sans 3"/>
                <a:cs typeface="Source Sans 3"/>
              </a:rPr>
              <a:t>04</a:t>
            </a:r>
            <a:r>
              <a:rPr sz="3143" b="1" dirty="0">
                <a:solidFill>
                  <a:srgbClr val="4796A4"/>
                </a:solidFill>
                <a:latin typeface="Source Sans 3"/>
                <a:cs typeface="Source Sans 3"/>
              </a:rPr>
              <a:t>	</a:t>
            </a:r>
            <a:r>
              <a:rPr sz="3143" b="1" spc="-31" dirty="0">
                <a:solidFill>
                  <a:srgbClr val="95BFC8"/>
                </a:solidFill>
                <a:latin typeface="Source Sans 3"/>
                <a:cs typeface="Source Sans 3"/>
              </a:rPr>
              <a:t>10</a:t>
            </a:r>
            <a:endParaRPr sz="3143" dirty="0">
              <a:latin typeface="Source Sans 3"/>
              <a:cs typeface="Source Sans 3"/>
            </a:endParaRPr>
          </a:p>
        </p:txBody>
      </p:sp>
      <p:sp>
        <p:nvSpPr>
          <p:cNvPr id="33" name="object 33"/>
          <p:cNvSpPr txBox="1"/>
          <p:nvPr/>
        </p:nvSpPr>
        <p:spPr>
          <a:xfrm>
            <a:off x="1058238" y="5850799"/>
            <a:ext cx="6505911" cy="499781"/>
          </a:xfrm>
          <a:prstGeom prst="rect">
            <a:avLst/>
          </a:prstGeom>
        </p:spPr>
        <p:txBody>
          <a:bodyPr vert="horz" wrap="square" lIns="0" tIns="15967" rIns="0" bIns="0" rtlCol="0">
            <a:spAutoFit/>
          </a:bodyPr>
          <a:lstStyle/>
          <a:p>
            <a:pPr>
              <a:spcBef>
                <a:spcPts val="126"/>
              </a:spcBef>
              <a:tabLst>
                <a:tab pos="6064536" algn="l"/>
              </a:tabLst>
            </a:pPr>
            <a:r>
              <a:rPr sz="3143" b="1" spc="-31" dirty="0">
                <a:solidFill>
                  <a:srgbClr val="95BFC8"/>
                </a:solidFill>
                <a:latin typeface="Source Sans 3"/>
                <a:cs typeface="Source Sans 3"/>
              </a:rPr>
              <a:t>05</a:t>
            </a:r>
            <a:r>
              <a:rPr sz="3143" b="1" dirty="0">
                <a:solidFill>
                  <a:srgbClr val="95BFC8"/>
                </a:solidFill>
                <a:latin typeface="Source Sans 3"/>
                <a:cs typeface="Source Sans 3"/>
              </a:rPr>
              <a:t>	</a:t>
            </a:r>
            <a:r>
              <a:rPr sz="3143" b="1" spc="-31" dirty="0">
                <a:solidFill>
                  <a:srgbClr val="4796A4"/>
                </a:solidFill>
                <a:latin typeface="Source Sans 3"/>
                <a:cs typeface="Source Sans 3"/>
              </a:rPr>
              <a:t>11</a:t>
            </a:r>
            <a:endParaRPr sz="3143" dirty="0">
              <a:latin typeface="Source Sans 3"/>
              <a:cs typeface="Source Sans 3"/>
            </a:endParaRPr>
          </a:p>
        </p:txBody>
      </p:sp>
      <p:sp>
        <p:nvSpPr>
          <p:cNvPr id="34" name="object 34"/>
          <p:cNvSpPr txBox="1"/>
          <p:nvPr/>
        </p:nvSpPr>
        <p:spPr>
          <a:xfrm>
            <a:off x="1058238" y="6751359"/>
            <a:ext cx="6505911" cy="499781"/>
          </a:xfrm>
          <a:prstGeom prst="rect">
            <a:avLst/>
          </a:prstGeom>
        </p:spPr>
        <p:txBody>
          <a:bodyPr vert="horz" wrap="square" lIns="0" tIns="15967" rIns="0" bIns="0" rtlCol="0">
            <a:spAutoFit/>
          </a:bodyPr>
          <a:lstStyle/>
          <a:p>
            <a:pPr>
              <a:spcBef>
                <a:spcPts val="126"/>
              </a:spcBef>
              <a:tabLst>
                <a:tab pos="6064536" algn="l"/>
              </a:tabLst>
            </a:pPr>
            <a:r>
              <a:rPr sz="3143" b="1" spc="-31" dirty="0">
                <a:solidFill>
                  <a:srgbClr val="4796A4"/>
                </a:solidFill>
                <a:latin typeface="Source Sans 3"/>
                <a:cs typeface="Source Sans 3"/>
              </a:rPr>
              <a:t>06</a:t>
            </a:r>
            <a:r>
              <a:rPr sz="3143" b="1" dirty="0">
                <a:solidFill>
                  <a:srgbClr val="4796A4"/>
                </a:solidFill>
                <a:latin typeface="Source Sans 3"/>
                <a:cs typeface="Source Sans 3"/>
              </a:rPr>
              <a:t>	</a:t>
            </a:r>
            <a:r>
              <a:rPr sz="3143" b="1" spc="-31" dirty="0">
                <a:solidFill>
                  <a:srgbClr val="95BFC8"/>
                </a:solidFill>
                <a:latin typeface="Source Sans 3"/>
                <a:cs typeface="Source Sans 3"/>
              </a:rPr>
              <a:t>12</a:t>
            </a:r>
            <a:endParaRPr sz="3143" dirty="0">
              <a:latin typeface="Source Sans 3"/>
              <a:cs typeface="Source Sans 3"/>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3C800-DE83-7549-4E74-65BBFD4B7B8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3442216-13CC-8091-BA4B-FB9C3047C18C}"/>
              </a:ext>
            </a:extLst>
          </p:cNvPr>
          <p:cNvPicPr>
            <a:picLocks noChangeAspect="1"/>
          </p:cNvPicPr>
          <p:nvPr/>
        </p:nvPicPr>
        <p:blipFill>
          <a:blip r:embed="rId2"/>
          <a:srcRect r="31070" b="74668"/>
          <a:stretch>
            <a:fillRect/>
          </a:stretch>
        </p:blipFill>
        <p:spPr>
          <a:xfrm>
            <a:off x="0" y="0"/>
            <a:ext cx="10913269" cy="2143580"/>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ED798439-F435-745D-80EA-F9B2B01A46FA}"/>
              </a:ext>
            </a:extLst>
          </p:cNvPr>
          <p:cNvPicPr>
            <a:picLocks noChangeAspect="1"/>
          </p:cNvPicPr>
          <p:nvPr/>
        </p:nvPicPr>
        <p:blipFill>
          <a:blip r:embed="rId3" cstate="print">
            <a:extLst>
              <a:ext uri="{28A0092B-C50C-407E-A947-70E740481C1C}">
                <a14:useLocalDpi xmlns:a14="http://schemas.microsoft.com/office/drawing/2010/main" val="0"/>
              </a:ext>
            </a:extLst>
          </a:blip>
          <a:srcRect t="24953" r="31674" b="44690"/>
          <a:stretch>
            <a:fillRect/>
          </a:stretch>
        </p:blipFill>
        <p:spPr>
          <a:xfrm>
            <a:off x="245269" y="1965970"/>
            <a:ext cx="10100239" cy="2551641"/>
          </a:xfrm>
          <a:prstGeom prst="rect">
            <a:avLst/>
          </a:prstGeom>
        </p:spPr>
      </p:pic>
      <p:pic>
        <p:nvPicPr>
          <p:cNvPr id="13" name="Picture 12" descr="A screenshot of a computer&#10;&#10;AI-generated content may be incorrect.">
            <a:extLst>
              <a:ext uri="{FF2B5EF4-FFF2-40B4-BE49-F238E27FC236}">
                <a16:creationId xmlns:a16="http://schemas.microsoft.com/office/drawing/2014/main" id="{FEF7534A-A444-B26C-78A6-36E41CB1A0D6}"/>
              </a:ext>
            </a:extLst>
          </p:cNvPr>
          <p:cNvPicPr>
            <a:picLocks noChangeAspect="1"/>
          </p:cNvPicPr>
          <p:nvPr/>
        </p:nvPicPr>
        <p:blipFill>
          <a:blip r:embed="rId4" cstate="print">
            <a:extLst>
              <a:ext uri="{28A0092B-C50C-407E-A947-70E740481C1C}">
                <a14:useLocalDpi xmlns:a14="http://schemas.microsoft.com/office/drawing/2010/main" val="0"/>
              </a:ext>
            </a:extLst>
          </a:blip>
          <a:srcRect t="56919" r="30955"/>
          <a:stretch>
            <a:fillRect/>
          </a:stretch>
        </p:blipFill>
        <p:spPr>
          <a:xfrm>
            <a:off x="34326" y="4391025"/>
            <a:ext cx="10100239" cy="3367215"/>
          </a:xfrm>
          <a:prstGeom prst="rect">
            <a:avLst/>
          </a:prstGeom>
        </p:spPr>
      </p:pic>
      <p:sp>
        <p:nvSpPr>
          <p:cNvPr id="18" name="Flowchart: Connector 17">
            <a:extLst>
              <a:ext uri="{FF2B5EF4-FFF2-40B4-BE49-F238E27FC236}">
                <a16:creationId xmlns:a16="http://schemas.microsoft.com/office/drawing/2014/main" id="{7E1ED252-FEF6-15B4-3B17-1EBF8390196F}"/>
              </a:ext>
            </a:extLst>
          </p:cNvPr>
          <p:cNvSpPr/>
          <p:nvPr/>
        </p:nvSpPr>
        <p:spPr>
          <a:xfrm>
            <a:off x="10913269" y="5000625"/>
            <a:ext cx="2362200" cy="2286000"/>
          </a:xfrm>
          <a:prstGeom prst="flowChartConnector">
            <a:avLst/>
          </a:prstGeom>
          <a:solidFill>
            <a:srgbClr val="4796A4"/>
          </a:solidFill>
          <a:ln>
            <a:solidFill>
              <a:srgbClr val="4796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B119535A-018E-1F0E-BBC3-0C395702FDF4}"/>
              </a:ext>
            </a:extLst>
          </p:cNvPr>
          <p:cNvSpPr txBox="1"/>
          <p:nvPr/>
        </p:nvSpPr>
        <p:spPr>
          <a:xfrm>
            <a:off x="10940448" y="5474467"/>
            <a:ext cx="2390398" cy="1200329"/>
          </a:xfrm>
          <a:prstGeom prst="rect">
            <a:avLst/>
          </a:prstGeom>
          <a:noFill/>
        </p:spPr>
        <p:txBody>
          <a:bodyPr wrap="none" rtlCol="0">
            <a:spAutoFit/>
          </a:bodyPr>
          <a:lstStyle/>
          <a:p>
            <a:pPr algn="ctr"/>
            <a:r>
              <a:rPr lang="en-US" dirty="0">
                <a:solidFill>
                  <a:schemeClr val="bg1"/>
                </a:solidFill>
              </a:rPr>
              <a:t>Further </a:t>
            </a:r>
          </a:p>
          <a:p>
            <a:pPr algn="ctr"/>
            <a:r>
              <a:rPr lang="en-US" dirty="0">
                <a:solidFill>
                  <a:schemeClr val="bg1"/>
                </a:solidFill>
              </a:rPr>
              <a:t>communication and </a:t>
            </a:r>
          </a:p>
          <a:p>
            <a:pPr algn="ctr"/>
            <a:r>
              <a:rPr lang="en-US" dirty="0">
                <a:solidFill>
                  <a:schemeClr val="bg1"/>
                </a:solidFill>
              </a:rPr>
              <a:t>guidance will be sent </a:t>
            </a:r>
          </a:p>
          <a:p>
            <a:pPr algn="ctr"/>
            <a:r>
              <a:rPr lang="en-US" dirty="0">
                <a:solidFill>
                  <a:schemeClr val="bg1"/>
                </a:solidFill>
              </a:rPr>
              <a:t>by email </a:t>
            </a:r>
            <a:endParaRPr lang="en-GB" dirty="0">
              <a:solidFill>
                <a:schemeClr val="bg1"/>
              </a:solidFill>
            </a:endParaRPr>
          </a:p>
        </p:txBody>
      </p:sp>
    </p:spTree>
    <p:extLst>
      <p:ext uri="{BB962C8B-B14F-4D97-AF65-F5344CB8AC3E}">
        <p14:creationId xmlns:p14="http://schemas.microsoft.com/office/powerpoint/2010/main" val="3527278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934" y="0"/>
            <a:ext cx="13426604" cy="7562850"/>
            <a:chOff x="0" y="0"/>
            <a:chExt cx="10692130" cy="7560309"/>
          </a:xfrm>
        </p:grpSpPr>
        <p:sp>
          <p:nvSpPr>
            <p:cNvPr id="3" name="object 3"/>
            <p:cNvSpPr/>
            <p:nvPr/>
          </p:nvSpPr>
          <p:spPr>
            <a:xfrm>
              <a:off x="3527996" y="12"/>
              <a:ext cx="7164070" cy="7560309"/>
            </a:xfrm>
            <a:custGeom>
              <a:avLst/>
              <a:gdLst/>
              <a:ahLst/>
              <a:cxnLst/>
              <a:rect l="l" t="t" r="r" b="b"/>
              <a:pathLst>
                <a:path w="7164070" h="7560309">
                  <a:moveTo>
                    <a:pt x="7164006" y="0"/>
                  </a:moveTo>
                  <a:lnTo>
                    <a:pt x="0" y="0"/>
                  </a:lnTo>
                  <a:lnTo>
                    <a:pt x="0" y="7559992"/>
                  </a:lnTo>
                  <a:lnTo>
                    <a:pt x="7164006" y="7559992"/>
                  </a:lnTo>
                  <a:lnTo>
                    <a:pt x="7164006" y="0"/>
                  </a:lnTo>
                  <a:close/>
                </a:path>
              </a:pathLst>
            </a:custGeom>
            <a:solidFill>
              <a:srgbClr val="4796A4"/>
            </a:solidFill>
          </p:spPr>
          <p:txBody>
            <a:bodyPr wrap="square" lIns="0" tIns="0" rIns="0" bIns="0" rtlCol="0"/>
            <a:lstStyle/>
            <a:p>
              <a:endParaRPr dirty="0"/>
            </a:p>
          </p:txBody>
        </p:sp>
        <p:pic>
          <p:nvPicPr>
            <p:cNvPr id="4" name="object 4"/>
            <p:cNvPicPr/>
            <p:nvPr/>
          </p:nvPicPr>
          <p:blipFill>
            <a:blip r:embed="rId3" cstate="print"/>
            <a:stretch>
              <a:fillRect/>
            </a:stretch>
          </p:blipFill>
          <p:spPr>
            <a:xfrm>
              <a:off x="0" y="12"/>
              <a:ext cx="3527996" cy="7559992"/>
            </a:xfrm>
            <a:prstGeom prst="rect">
              <a:avLst/>
            </a:prstGeom>
          </p:spPr>
        </p:pic>
        <p:sp>
          <p:nvSpPr>
            <p:cNvPr id="5" name="object 5"/>
            <p:cNvSpPr/>
            <p:nvPr/>
          </p:nvSpPr>
          <p:spPr>
            <a:xfrm>
              <a:off x="2087994" y="0"/>
              <a:ext cx="1440180" cy="7560309"/>
            </a:xfrm>
            <a:custGeom>
              <a:avLst/>
              <a:gdLst/>
              <a:ahLst/>
              <a:cxnLst/>
              <a:rect l="l" t="t" r="r" b="b"/>
              <a:pathLst>
                <a:path w="1440179" h="7560309">
                  <a:moveTo>
                    <a:pt x="1440002" y="0"/>
                  </a:moveTo>
                  <a:lnTo>
                    <a:pt x="0" y="0"/>
                  </a:lnTo>
                  <a:lnTo>
                    <a:pt x="0" y="7560005"/>
                  </a:lnTo>
                  <a:lnTo>
                    <a:pt x="1440002" y="7560005"/>
                  </a:lnTo>
                  <a:lnTo>
                    <a:pt x="1440002" y="0"/>
                  </a:lnTo>
                  <a:close/>
                </a:path>
              </a:pathLst>
            </a:custGeom>
            <a:solidFill>
              <a:srgbClr val="4796A4">
                <a:alpha val="89999"/>
              </a:srgbClr>
            </a:solidFill>
          </p:spPr>
          <p:txBody>
            <a:bodyPr wrap="square" lIns="0" tIns="0" rIns="0" bIns="0" rtlCol="0"/>
            <a:lstStyle/>
            <a:p>
              <a:endParaRPr/>
            </a:p>
          </p:txBody>
        </p:sp>
      </p:grpSp>
      <p:sp>
        <p:nvSpPr>
          <p:cNvPr id="6" name="object 6"/>
          <p:cNvSpPr txBox="1">
            <a:spLocks noGrp="1"/>
          </p:cNvSpPr>
          <p:nvPr>
            <p:ph type="title"/>
          </p:nvPr>
        </p:nvSpPr>
        <p:spPr>
          <a:xfrm>
            <a:off x="4558002" y="63845"/>
            <a:ext cx="3432597" cy="729048"/>
          </a:xfrm>
          <a:prstGeom prst="rect">
            <a:avLst/>
          </a:prstGeom>
        </p:spPr>
        <p:txBody>
          <a:bodyPr vert="horz" wrap="square" lIns="0" tIns="15967" rIns="0" bIns="0" rtlCol="0">
            <a:spAutoFit/>
          </a:bodyPr>
          <a:lstStyle/>
          <a:p>
            <a:pPr marL="15968">
              <a:spcBef>
                <a:spcPts val="126"/>
              </a:spcBef>
            </a:pPr>
            <a:r>
              <a:rPr lang="en-US" sz="4526" spc="-13" dirty="0">
                <a:solidFill>
                  <a:srgbClr val="FFFFFF"/>
                </a:solidFill>
              </a:rPr>
              <a:t>Agenda</a:t>
            </a:r>
            <a:endParaRPr spc="-13" dirty="0">
              <a:solidFill>
                <a:srgbClr val="FFFFFF"/>
              </a:solidFill>
            </a:endParaRPr>
          </a:p>
        </p:txBody>
      </p:sp>
      <p:sp>
        <p:nvSpPr>
          <p:cNvPr id="9" name="object 6">
            <a:extLst>
              <a:ext uri="{FF2B5EF4-FFF2-40B4-BE49-F238E27FC236}">
                <a16:creationId xmlns:a16="http://schemas.microsoft.com/office/drawing/2014/main" id="{F78A159F-E119-5580-F27E-3D4EF1866679}"/>
              </a:ext>
            </a:extLst>
          </p:cNvPr>
          <p:cNvSpPr txBox="1">
            <a:spLocks/>
          </p:cNvSpPr>
          <p:nvPr/>
        </p:nvSpPr>
        <p:spPr>
          <a:xfrm>
            <a:off x="4524838" y="815371"/>
            <a:ext cx="1240112" cy="451951"/>
          </a:xfrm>
          <a:prstGeom prst="rect">
            <a:avLst/>
          </a:prstGeom>
        </p:spPr>
        <p:txBody>
          <a:bodyPr vert="horz" wrap="square" lIns="0" tIns="15967" rIns="0" bIns="0" rtlCol="0">
            <a:spAutoFit/>
          </a:bodyPr>
          <a:lstStyle>
            <a:lvl1pPr>
              <a:defRPr sz="2200" b="1" i="0">
                <a:solidFill>
                  <a:schemeClr val="tx1"/>
                </a:solidFill>
                <a:latin typeface="Source Sans 3"/>
                <a:ea typeface="+mj-ea"/>
                <a:cs typeface="Source Sans 3"/>
              </a:defRPr>
            </a:lvl1pPr>
          </a:lstStyle>
          <a:p>
            <a:pPr marL="15968">
              <a:spcBef>
                <a:spcPts val="126"/>
              </a:spcBef>
            </a:pPr>
            <a:r>
              <a:rPr lang="en-US" sz="2766" spc="-13" dirty="0">
                <a:solidFill>
                  <a:srgbClr val="FFFFFF"/>
                </a:solidFill>
              </a:rPr>
              <a:t>9.30am </a:t>
            </a:r>
          </a:p>
        </p:txBody>
      </p:sp>
      <p:sp>
        <p:nvSpPr>
          <p:cNvPr id="10" name="object 6">
            <a:extLst>
              <a:ext uri="{FF2B5EF4-FFF2-40B4-BE49-F238E27FC236}">
                <a16:creationId xmlns:a16="http://schemas.microsoft.com/office/drawing/2014/main" id="{C760E461-10ED-EF5C-4955-46EA8BB9D783}"/>
              </a:ext>
            </a:extLst>
          </p:cNvPr>
          <p:cNvSpPr txBox="1">
            <a:spLocks/>
          </p:cNvSpPr>
          <p:nvPr/>
        </p:nvSpPr>
        <p:spPr>
          <a:xfrm>
            <a:off x="4510122" y="1354420"/>
            <a:ext cx="2770273" cy="451951"/>
          </a:xfrm>
          <a:prstGeom prst="rect">
            <a:avLst/>
          </a:prstGeom>
        </p:spPr>
        <p:txBody>
          <a:bodyPr vert="horz" wrap="square" lIns="0" tIns="15967" rIns="0" bIns="0" rtlCol="0">
            <a:spAutoFit/>
          </a:bodyPr>
          <a:lstStyle>
            <a:lvl1pPr>
              <a:defRPr sz="2200" b="1" i="0">
                <a:solidFill>
                  <a:schemeClr val="tx1"/>
                </a:solidFill>
                <a:latin typeface="Source Sans 3"/>
                <a:ea typeface="+mj-ea"/>
                <a:cs typeface="Source Sans 3"/>
              </a:defRPr>
            </a:lvl1pPr>
          </a:lstStyle>
          <a:p>
            <a:pPr marL="15968">
              <a:spcBef>
                <a:spcPts val="126"/>
              </a:spcBef>
            </a:pPr>
            <a:r>
              <a:rPr lang="en-US" sz="2766" spc="-13" dirty="0">
                <a:solidFill>
                  <a:srgbClr val="FFFFFF"/>
                </a:solidFill>
              </a:rPr>
              <a:t>10.00- 10.45am </a:t>
            </a:r>
          </a:p>
        </p:txBody>
      </p:sp>
      <p:sp>
        <p:nvSpPr>
          <p:cNvPr id="12" name="object 6">
            <a:extLst>
              <a:ext uri="{FF2B5EF4-FFF2-40B4-BE49-F238E27FC236}">
                <a16:creationId xmlns:a16="http://schemas.microsoft.com/office/drawing/2014/main" id="{7E03A4D3-B457-4D8A-8ACD-A6052A705256}"/>
              </a:ext>
            </a:extLst>
          </p:cNvPr>
          <p:cNvSpPr txBox="1">
            <a:spLocks/>
          </p:cNvSpPr>
          <p:nvPr/>
        </p:nvSpPr>
        <p:spPr>
          <a:xfrm>
            <a:off x="4561967" y="2770084"/>
            <a:ext cx="1810916" cy="451951"/>
          </a:xfrm>
          <a:prstGeom prst="rect">
            <a:avLst/>
          </a:prstGeom>
        </p:spPr>
        <p:txBody>
          <a:bodyPr vert="horz" wrap="square" lIns="0" tIns="15967" rIns="0" bIns="0" rtlCol="0">
            <a:spAutoFit/>
          </a:bodyPr>
          <a:lstStyle>
            <a:lvl1pPr>
              <a:defRPr sz="2200" b="1" i="0">
                <a:solidFill>
                  <a:schemeClr val="tx1"/>
                </a:solidFill>
                <a:latin typeface="Source Sans 3"/>
                <a:ea typeface="+mj-ea"/>
                <a:cs typeface="Source Sans 3"/>
              </a:defRPr>
            </a:lvl1pPr>
          </a:lstStyle>
          <a:p>
            <a:pPr marL="15968">
              <a:spcBef>
                <a:spcPts val="126"/>
              </a:spcBef>
            </a:pPr>
            <a:r>
              <a:rPr lang="en-US" sz="2766" spc="-13" dirty="0">
                <a:solidFill>
                  <a:srgbClr val="FFFFFF"/>
                </a:solidFill>
              </a:rPr>
              <a:t>11.00am </a:t>
            </a:r>
          </a:p>
        </p:txBody>
      </p:sp>
      <p:sp>
        <p:nvSpPr>
          <p:cNvPr id="15" name="object 6">
            <a:extLst>
              <a:ext uri="{FF2B5EF4-FFF2-40B4-BE49-F238E27FC236}">
                <a16:creationId xmlns:a16="http://schemas.microsoft.com/office/drawing/2014/main" id="{23E2AC38-4EF7-7B62-533A-C1B14A766709}"/>
              </a:ext>
            </a:extLst>
          </p:cNvPr>
          <p:cNvSpPr txBox="1">
            <a:spLocks/>
          </p:cNvSpPr>
          <p:nvPr/>
        </p:nvSpPr>
        <p:spPr>
          <a:xfrm>
            <a:off x="4558002" y="5130587"/>
            <a:ext cx="1880430" cy="451951"/>
          </a:xfrm>
          <a:prstGeom prst="rect">
            <a:avLst/>
          </a:prstGeom>
        </p:spPr>
        <p:txBody>
          <a:bodyPr vert="horz" wrap="square" lIns="0" tIns="15967" rIns="0" bIns="0" rtlCol="0">
            <a:spAutoFit/>
          </a:bodyPr>
          <a:lstStyle>
            <a:lvl1pPr>
              <a:defRPr sz="2200" b="1" i="0">
                <a:solidFill>
                  <a:schemeClr val="tx1"/>
                </a:solidFill>
                <a:latin typeface="Source Sans 3"/>
                <a:ea typeface="+mj-ea"/>
                <a:cs typeface="Source Sans 3"/>
              </a:defRPr>
            </a:lvl1pPr>
          </a:lstStyle>
          <a:p>
            <a:pPr marL="15968">
              <a:spcBef>
                <a:spcPts val="126"/>
              </a:spcBef>
            </a:pPr>
            <a:r>
              <a:rPr lang="en-US" sz="2766" spc="-13" dirty="0">
                <a:solidFill>
                  <a:srgbClr val="FFFFFF"/>
                </a:solidFill>
              </a:rPr>
              <a:t>12.45pm </a:t>
            </a:r>
          </a:p>
        </p:txBody>
      </p:sp>
      <p:sp>
        <p:nvSpPr>
          <p:cNvPr id="16" name="object 6">
            <a:extLst>
              <a:ext uri="{FF2B5EF4-FFF2-40B4-BE49-F238E27FC236}">
                <a16:creationId xmlns:a16="http://schemas.microsoft.com/office/drawing/2014/main" id="{75B48406-D125-9A54-4EFF-820F657CCF86}"/>
              </a:ext>
            </a:extLst>
          </p:cNvPr>
          <p:cNvSpPr txBox="1">
            <a:spLocks/>
          </p:cNvSpPr>
          <p:nvPr/>
        </p:nvSpPr>
        <p:spPr>
          <a:xfrm>
            <a:off x="4558002" y="5784829"/>
            <a:ext cx="1240112" cy="451951"/>
          </a:xfrm>
          <a:prstGeom prst="rect">
            <a:avLst/>
          </a:prstGeom>
        </p:spPr>
        <p:txBody>
          <a:bodyPr vert="horz" wrap="square" lIns="0" tIns="15967" rIns="0" bIns="0" rtlCol="0">
            <a:spAutoFit/>
          </a:bodyPr>
          <a:lstStyle>
            <a:lvl1pPr>
              <a:defRPr sz="2200" b="1" i="0">
                <a:solidFill>
                  <a:schemeClr val="tx1"/>
                </a:solidFill>
                <a:latin typeface="Source Sans 3"/>
                <a:ea typeface="+mj-ea"/>
                <a:cs typeface="Source Sans 3"/>
              </a:defRPr>
            </a:lvl1pPr>
          </a:lstStyle>
          <a:p>
            <a:pPr marL="15968">
              <a:spcBef>
                <a:spcPts val="126"/>
              </a:spcBef>
            </a:pPr>
            <a:r>
              <a:rPr lang="en-US" sz="2766" spc="-13" dirty="0">
                <a:solidFill>
                  <a:srgbClr val="FFFFFF"/>
                </a:solidFill>
              </a:rPr>
              <a:t>1.00pm </a:t>
            </a:r>
          </a:p>
        </p:txBody>
      </p:sp>
      <p:sp>
        <p:nvSpPr>
          <p:cNvPr id="17" name="object 6">
            <a:extLst>
              <a:ext uri="{FF2B5EF4-FFF2-40B4-BE49-F238E27FC236}">
                <a16:creationId xmlns:a16="http://schemas.microsoft.com/office/drawing/2014/main" id="{9B58A7D8-5227-6E19-7282-E47C07703BD2}"/>
              </a:ext>
            </a:extLst>
          </p:cNvPr>
          <p:cNvSpPr txBox="1">
            <a:spLocks/>
          </p:cNvSpPr>
          <p:nvPr/>
        </p:nvSpPr>
        <p:spPr>
          <a:xfrm>
            <a:off x="4550909" y="6449281"/>
            <a:ext cx="2266840" cy="451951"/>
          </a:xfrm>
          <a:prstGeom prst="rect">
            <a:avLst/>
          </a:prstGeom>
        </p:spPr>
        <p:txBody>
          <a:bodyPr vert="horz" wrap="square" lIns="0" tIns="15967" rIns="0" bIns="0" rtlCol="0">
            <a:spAutoFit/>
          </a:bodyPr>
          <a:lstStyle>
            <a:lvl1pPr>
              <a:defRPr sz="2200" b="1" i="0">
                <a:solidFill>
                  <a:schemeClr val="tx1"/>
                </a:solidFill>
                <a:latin typeface="Source Sans 3"/>
                <a:ea typeface="+mj-ea"/>
                <a:cs typeface="Source Sans 3"/>
              </a:defRPr>
            </a:lvl1pPr>
          </a:lstStyle>
          <a:p>
            <a:pPr marL="15968">
              <a:spcBef>
                <a:spcPts val="126"/>
              </a:spcBef>
            </a:pPr>
            <a:r>
              <a:rPr lang="en-US" sz="2766" spc="-13" dirty="0">
                <a:solidFill>
                  <a:srgbClr val="FFFFFF"/>
                </a:solidFill>
              </a:rPr>
              <a:t>2.00- 4.30pm </a:t>
            </a:r>
          </a:p>
        </p:txBody>
      </p:sp>
      <p:sp>
        <p:nvSpPr>
          <p:cNvPr id="18" name="object 6">
            <a:extLst>
              <a:ext uri="{FF2B5EF4-FFF2-40B4-BE49-F238E27FC236}">
                <a16:creationId xmlns:a16="http://schemas.microsoft.com/office/drawing/2014/main" id="{6F8ADA5A-98A8-2F47-DD87-F12C35EB40C6}"/>
              </a:ext>
            </a:extLst>
          </p:cNvPr>
          <p:cNvSpPr txBox="1">
            <a:spLocks/>
          </p:cNvSpPr>
          <p:nvPr/>
        </p:nvSpPr>
        <p:spPr>
          <a:xfrm>
            <a:off x="7036235" y="773666"/>
            <a:ext cx="4830020" cy="385455"/>
          </a:xfrm>
          <a:prstGeom prst="rect">
            <a:avLst/>
          </a:prstGeom>
        </p:spPr>
        <p:txBody>
          <a:bodyPr vert="horz" wrap="square" lIns="0" tIns="15967" rIns="0" bIns="0" rtlCol="0">
            <a:spAutoFit/>
          </a:bodyPr>
          <a:lstStyle>
            <a:lvl1pPr>
              <a:defRPr sz="2200" b="1" i="0">
                <a:solidFill>
                  <a:schemeClr val="tx1"/>
                </a:solidFill>
                <a:latin typeface="Source Sans 3"/>
                <a:ea typeface="+mj-ea"/>
                <a:cs typeface="Source Sans 3"/>
              </a:defRPr>
            </a:lvl1pPr>
          </a:lstStyle>
          <a:p>
            <a:pPr marL="15968">
              <a:spcBef>
                <a:spcPts val="126"/>
              </a:spcBef>
            </a:pPr>
            <a:r>
              <a:rPr lang="en-US" sz="2400" spc="-13" dirty="0">
                <a:solidFill>
                  <a:srgbClr val="FFFFFF"/>
                </a:solidFill>
              </a:rPr>
              <a:t>Registration &amp; Refreshments</a:t>
            </a:r>
          </a:p>
        </p:txBody>
      </p:sp>
      <p:sp>
        <p:nvSpPr>
          <p:cNvPr id="19" name="object 6">
            <a:extLst>
              <a:ext uri="{FF2B5EF4-FFF2-40B4-BE49-F238E27FC236}">
                <a16:creationId xmlns:a16="http://schemas.microsoft.com/office/drawing/2014/main" id="{F3767BA9-4463-9447-C805-F0CB6FFA2560}"/>
              </a:ext>
            </a:extLst>
          </p:cNvPr>
          <p:cNvSpPr txBox="1">
            <a:spLocks/>
          </p:cNvSpPr>
          <p:nvPr/>
        </p:nvSpPr>
        <p:spPr>
          <a:xfrm>
            <a:off x="7048141" y="1315834"/>
            <a:ext cx="5392477" cy="385455"/>
          </a:xfrm>
          <a:prstGeom prst="rect">
            <a:avLst/>
          </a:prstGeom>
        </p:spPr>
        <p:txBody>
          <a:bodyPr vert="horz" wrap="square" lIns="0" tIns="15967" rIns="0" bIns="0" rtlCol="0">
            <a:spAutoFit/>
          </a:bodyPr>
          <a:lstStyle>
            <a:lvl1pPr>
              <a:defRPr sz="2200" b="1" i="0">
                <a:solidFill>
                  <a:schemeClr val="tx1"/>
                </a:solidFill>
                <a:latin typeface="Source Sans 3"/>
                <a:ea typeface="+mj-ea"/>
                <a:cs typeface="Source Sans 3"/>
              </a:defRPr>
            </a:lvl1pPr>
          </a:lstStyle>
          <a:p>
            <a:pPr marL="15968">
              <a:spcBef>
                <a:spcPts val="126"/>
              </a:spcBef>
            </a:pPr>
            <a:r>
              <a:rPr lang="en-US" sz="2400" spc="-13" dirty="0">
                <a:solidFill>
                  <a:srgbClr val="FFFFFF"/>
                </a:solidFill>
              </a:rPr>
              <a:t>Welcome and Keynote- Jane Moore  </a:t>
            </a:r>
          </a:p>
        </p:txBody>
      </p:sp>
      <p:sp>
        <p:nvSpPr>
          <p:cNvPr id="21" name="object 6">
            <a:extLst>
              <a:ext uri="{FF2B5EF4-FFF2-40B4-BE49-F238E27FC236}">
                <a16:creationId xmlns:a16="http://schemas.microsoft.com/office/drawing/2014/main" id="{52307326-BD6E-E18A-2481-E787631A91AA}"/>
              </a:ext>
            </a:extLst>
          </p:cNvPr>
          <p:cNvSpPr txBox="1">
            <a:spLocks/>
          </p:cNvSpPr>
          <p:nvPr/>
        </p:nvSpPr>
        <p:spPr>
          <a:xfrm>
            <a:off x="4532221" y="2039222"/>
            <a:ext cx="2770273" cy="451951"/>
          </a:xfrm>
          <a:prstGeom prst="rect">
            <a:avLst/>
          </a:prstGeom>
        </p:spPr>
        <p:txBody>
          <a:bodyPr vert="horz" wrap="square" lIns="0" tIns="15967" rIns="0" bIns="0" rtlCol="0">
            <a:spAutoFit/>
          </a:bodyPr>
          <a:lstStyle>
            <a:lvl1pPr>
              <a:defRPr sz="2200" b="1" i="0">
                <a:solidFill>
                  <a:schemeClr val="tx1"/>
                </a:solidFill>
                <a:latin typeface="Source Sans 3"/>
                <a:ea typeface="+mj-ea"/>
                <a:cs typeface="Source Sans 3"/>
              </a:defRPr>
            </a:lvl1pPr>
          </a:lstStyle>
          <a:p>
            <a:pPr marL="15968">
              <a:spcBef>
                <a:spcPts val="126"/>
              </a:spcBef>
            </a:pPr>
            <a:r>
              <a:rPr lang="en-US" sz="2766" spc="-13" dirty="0">
                <a:solidFill>
                  <a:srgbClr val="FFFFFF"/>
                </a:solidFill>
              </a:rPr>
              <a:t>10.45- 11.00am </a:t>
            </a:r>
          </a:p>
        </p:txBody>
      </p:sp>
      <p:sp>
        <p:nvSpPr>
          <p:cNvPr id="22" name="object 6">
            <a:extLst>
              <a:ext uri="{FF2B5EF4-FFF2-40B4-BE49-F238E27FC236}">
                <a16:creationId xmlns:a16="http://schemas.microsoft.com/office/drawing/2014/main" id="{BB5F8056-DF44-9FA9-435A-6A47AE812263}"/>
              </a:ext>
            </a:extLst>
          </p:cNvPr>
          <p:cNvSpPr txBox="1">
            <a:spLocks/>
          </p:cNvSpPr>
          <p:nvPr/>
        </p:nvSpPr>
        <p:spPr>
          <a:xfrm>
            <a:off x="7077817" y="2081291"/>
            <a:ext cx="5392477" cy="385455"/>
          </a:xfrm>
          <a:prstGeom prst="rect">
            <a:avLst/>
          </a:prstGeom>
        </p:spPr>
        <p:txBody>
          <a:bodyPr vert="horz" wrap="square" lIns="0" tIns="15967" rIns="0" bIns="0" rtlCol="0">
            <a:spAutoFit/>
          </a:bodyPr>
          <a:lstStyle>
            <a:lvl1pPr>
              <a:defRPr sz="2200" b="1" i="0">
                <a:solidFill>
                  <a:schemeClr val="tx1"/>
                </a:solidFill>
                <a:latin typeface="Source Sans 3"/>
                <a:ea typeface="+mj-ea"/>
                <a:cs typeface="Source Sans 3"/>
              </a:defRPr>
            </a:lvl1pPr>
          </a:lstStyle>
          <a:p>
            <a:pPr marL="15968">
              <a:spcBef>
                <a:spcPts val="126"/>
              </a:spcBef>
            </a:pPr>
            <a:r>
              <a:rPr lang="en-US" sz="2400" spc="-13" dirty="0">
                <a:solidFill>
                  <a:srgbClr val="FFFFFF"/>
                </a:solidFill>
              </a:rPr>
              <a:t>360 Evaluation Tool</a:t>
            </a:r>
          </a:p>
        </p:txBody>
      </p:sp>
      <p:sp>
        <p:nvSpPr>
          <p:cNvPr id="23" name="object 6">
            <a:extLst>
              <a:ext uri="{FF2B5EF4-FFF2-40B4-BE49-F238E27FC236}">
                <a16:creationId xmlns:a16="http://schemas.microsoft.com/office/drawing/2014/main" id="{7D158FF6-4B38-B928-FA60-30137EFB7AB4}"/>
              </a:ext>
            </a:extLst>
          </p:cNvPr>
          <p:cNvSpPr txBox="1">
            <a:spLocks/>
          </p:cNvSpPr>
          <p:nvPr/>
        </p:nvSpPr>
        <p:spPr>
          <a:xfrm>
            <a:off x="7065911" y="2808008"/>
            <a:ext cx="3066103" cy="385455"/>
          </a:xfrm>
          <a:prstGeom prst="rect">
            <a:avLst/>
          </a:prstGeom>
        </p:spPr>
        <p:txBody>
          <a:bodyPr vert="horz" wrap="square" lIns="0" tIns="15967" rIns="0" bIns="0" rtlCol="0">
            <a:spAutoFit/>
          </a:bodyPr>
          <a:lstStyle>
            <a:lvl1pPr>
              <a:defRPr sz="2200" b="1" i="0">
                <a:solidFill>
                  <a:schemeClr val="tx1"/>
                </a:solidFill>
                <a:latin typeface="Source Sans 3"/>
                <a:ea typeface="+mj-ea"/>
                <a:cs typeface="Source Sans 3"/>
              </a:defRPr>
            </a:lvl1pPr>
          </a:lstStyle>
          <a:p>
            <a:pPr marL="15968">
              <a:spcBef>
                <a:spcPts val="126"/>
              </a:spcBef>
            </a:pPr>
            <a:r>
              <a:rPr lang="en-US" sz="2400" spc="-13" dirty="0">
                <a:solidFill>
                  <a:srgbClr val="FFFFFF"/>
                </a:solidFill>
              </a:rPr>
              <a:t>Break  </a:t>
            </a:r>
          </a:p>
        </p:txBody>
      </p:sp>
      <p:sp>
        <p:nvSpPr>
          <p:cNvPr id="24" name="object 6">
            <a:extLst>
              <a:ext uri="{FF2B5EF4-FFF2-40B4-BE49-F238E27FC236}">
                <a16:creationId xmlns:a16="http://schemas.microsoft.com/office/drawing/2014/main" id="{5A7B0113-F61D-ECC4-3E09-25D5642392ED}"/>
              </a:ext>
            </a:extLst>
          </p:cNvPr>
          <p:cNvSpPr txBox="1">
            <a:spLocks/>
          </p:cNvSpPr>
          <p:nvPr/>
        </p:nvSpPr>
        <p:spPr>
          <a:xfrm>
            <a:off x="4499398" y="3517559"/>
            <a:ext cx="2770273" cy="451951"/>
          </a:xfrm>
          <a:prstGeom prst="rect">
            <a:avLst/>
          </a:prstGeom>
        </p:spPr>
        <p:txBody>
          <a:bodyPr vert="horz" wrap="square" lIns="0" tIns="15967" rIns="0" bIns="0" rtlCol="0">
            <a:spAutoFit/>
          </a:bodyPr>
          <a:lstStyle>
            <a:lvl1pPr>
              <a:defRPr sz="2200" b="1" i="0">
                <a:solidFill>
                  <a:schemeClr val="tx1"/>
                </a:solidFill>
                <a:latin typeface="Source Sans 3"/>
                <a:ea typeface="+mj-ea"/>
                <a:cs typeface="Source Sans 3"/>
              </a:defRPr>
            </a:lvl1pPr>
          </a:lstStyle>
          <a:p>
            <a:pPr marL="15968">
              <a:spcBef>
                <a:spcPts val="126"/>
              </a:spcBef>
            </a:pPr>
            <a:r>
              <a:rPr lang="en-US" sz="2766" spc="-13" dirty="0">
                <a:solidFill>
                  <a:srgbClr val="FFFFFF"/>
                </a:solidFill>
              </a:rPr>
              <a:t>11.15- 12.00pm </a:t>
            </a:r>
          </a:p>
        </p:txBody>
      </p:sp>
      <p:sp>
        <p:nvSpPr>
          <p:cNvPr id="25" name="object 6">
            <a:extLst>
              <a:ext uri="{FF2B5EF4-FFF2-40B4-BE49-F238E27FC236}">
                <a16:creationId xmlns:a16="http://schemas.microsoft.com/office/drawing/2014/main" id="{A0EEB52B-9708-5869-BE9E-042A0DA86645}"/>
              </a:ext>
            </a:extLst>
          </p:cNvPr>
          <p:cNvSpPr txBox="1">
            <a:spLocks/>
          </p:cNvSpPr>
          <p:nvPr/>
        </p:nvSpPr>
        <p:spPr>
          <a:xfrm>
            <a:off x="7048141" y="3503928"/>
            <a:ext cx="6532127" cy="767611"/>
          </a:xfrm>
          <a:prstGeom prst="rect">
            <a:avLst/>
          </a:prstGeom>
        </p:spPr>
        <p:txBody>
          <a:bodyPr vert="horz" wrap="square" lIns="0" tIns="15967" rIns="0" bIns="0" rtlCol="0">
            <a:spAutoFit/>
          </a:bodyPr>
          <a:lstStyle>
            <a:lvl1pPr>
              <a:defRPr sz="2200" b="1" i="0">
                <a:solidFill>
                  <a:schemeClr val="tx1"/>
                </a:solidFill>
                <a:latin typeface="Source Sans 3"/>
                <a:ea typeface="+mj-ea"/>
                <a:cs typeface="Source Sans 3"/>
              </a:defRPr>
            </a:lvl1pPr>
          </a:lstStyle>
          <a:p>
            <a:pPr marL="15968">
              <a:spcBef>
                <a:spcPts val="126"/>
              </a:spcBef>
            </a:pPr>
            <a:r>
              <a:rPr lang="en-US" sz="2400" spc="-13" dirty="0">
                <a:solidFill>
                  <a:srgbClr val="FFFFFF"/>
                </a:solidFill>
              </a:rPr>
              <a:t>Mentoring Arrangements- </a:t>
            </a:r>
          </a:p>
          <a:p>
            <a:pPr marL="15968">
              <a:spcBef>
                <a:spcPts val="126"/>
              </a:spcBef>
            </a:pPr>
            <a:r>
              <a:rPr lang="en-US" sz="2400" spc="-13" dirty="0">
                <a:solidFill>
                  <a:srgbClr val="FFFFFF"/>
                </a:solidFill>
              </a:rPr>
              <a:t>Kate McKenna</a:t>
            </a:r>
          </a:p>
        </p:txBody>
      </p:sp>
      <p:sp>
        <p:nvSpPr>
          <p:cNvPr id="26" name="object 6">
            <a:extLst>
              <a:ext uri="{FF2B5EF4-FFF2-40B4-BE49-F238E27FC236}">
                <a16:creationId xmlns:a16="http://schemas.microsoft.com/office/drawing/2014/main" id="{079EF253-D010-9103-4E56-8C0F8993D402}"/>
              </a:ext>
            </a:extLst>
          </p:cNvPr>
          <p:cNvSpPr txBox="1">
            <a:spLocks/>
          </p:cNvSpPr>
          <p:nvPr/>
        </p:nvSpPr>
        <p:spPr>
          <a:xfrm>
            <a:off x="4561701" y="4507014"/>
            <a:ext cx="2770273" cy="451951"/>
          </a:xfrm>
          <a:prstGeom prst="rect">
            <a:avLst/>
          </a:prstGeom>
        </p:spPr>
        <p:txBody>
          <a:bodyPr vert="horz" wrap="square" lIns="0" tIns="15967" rIns="0" bIns="0" rtlCol="0">
            <a:spAutoFit/>
          </a:bodyPr>
          <a:lstStyle>
            <a:lvl1pPr>
              <a:defRPr sz="2200" b="1" i="0">
                <a:solidFill>
                  <a:schemeClr val="tx1"/>
                </a:solidFill>
                <a:latin typeface="Source Sans 3"/>
                <a:ea typeface="+mj-ea"/>
                <a:cs typeface="Source Sans 3"/>
              </a:defRPr>
            </a:lvl1pPr>
          </a:lstStyle>
          <a:p>
            <a:pPr marL="15968">
              <a:spcBef>
                <a:spcPts val="126"/>
              </a:spcBef>
            </a:pPr>
            <a:r>
              <a:rPr lang="en-US" sz="2766" spc="-13" dirty="0">
                <a:solidFill>
                  <a:srgbClr val="FFFFFF"/>
                </a:solidFill>
              </a:rPr>
              <a:t>12.00- 12.45pm </a:t>
            </a:r>
          </a:p>
        </p:txBody>
      </p:sp>
      <p:sp>
        <p:nvSpPr>
          <p:cNvPr id="27" name="object 6">
            <a:extLst>
              <a:ext uri="{FF2B5EF4-FFF2-40B4-BE49-F238E27FC236}">
                <a16:creationId xmlns:a16="http://schemas.microsoft.com/office/drawing/2014/main" id="{7BFF203E-C95B-06DC-19D5-3B73F0986315}"/>
              </a:ext>
            </a:extLst>
          </p:cNvPr>
          <p:cNvSpPr txBox="1">
            <a:spLocks/>
          </p:cNvSpPr>
          <p:nvPr/>
        </p:nvSpPr>
        <p:spPr>
          <a:xfrm>
            <a:off x="7048143" y="4499551"/>
            <a:ext cx="6378461" cy="385455"/>
          </a:xfrm>
          <a:prstGeom prst="rect">
            <a:avLst/>
          </a:prstGeom>
        </p:spPr>
        <p:txBody>
          <a:bodyPr vert="horz" wrap="square" lIns="0" tIns="15967" rIns="0" bIns="0" rtlCol="0">
            <a:spAutoFit/>
          </a:bodyPr>
          <a:lstStyle>
            <a:lvl1pPr>
              <a:defRPr sz="2200" b="1" i="0">
                <a:solidFill>
                  <a:schemeClr val="tx1"/>
                </a:solidFill>
                <a:latin typeface="Source Sans 3"/>
                <a:ea typeface="+mj-ea"/>
                <a:cs typeface="Source Sans 3"/>
              </a:defRPr>
            </a:lvl1pPr>
          </a:lstStyle>
          <a:p>
            <a:pPr marL="15968">
              <a:spcBef>
                <a:spcPts val="126"/>
              </a:spcBef>
            </a:pPr>
            <a:r>
              <a:rPr lang="en-US" sz="2400" spc="-13" dirty="0">
                <a:solidFill>
                  <a:srgbClr val="FFFFFF"/>
                </a:solidFill>
              </a:rPr>
              <a:t>Introductions to Group Tasks – Pete Chilvers</a:t>
            </a:r>
          </a:p>
        </p:txBody>
      </p:sp>
      <p:sp>
        <p:nvSpPr>
          <p:cNvPr id="28" name="object 6">
            <a:extLst>
              <a:ext uri="{FF2B5EF4-FFF2-40B4-BE49-F238E27FC236}">
                <a16:creationId xmlns:a16="http://schemas.microsoft.com/office/drawing/2014/main" id="{54154B1F-641B-0929-729E-7B343551FEF2}"/>
              </a:ext>
            </a:extLst>
          </p:cNvPr>
          <p:cNvSpPr txBox="1">
            <a:spLocks/>
          </p:cNvSpPr>
          <p:nvPr/>
        </p:nvSpPr>
        <p:spPr>
          <a:xfrm>
            <a:off x="7036235" y="5175390"/>
            <a:ext cx="5691381" cy="385455"/>
          </a:xfrm>
          <a:prstGeom prst="rect">
            <a:avLst/>
          </a:prstGeom>
        </p:spPr>
        <p:txBody>
          <a:bodyPr vert="horz" wrap="square" lIns="0" tIns="15967" rIns="0" bIns="0" rtlCol="0">
            <a:spAutoFit/>
          </a:bodyPr>
          <a:lstStyle>
            <a:lvl1pPr>
              <a:defRPr sz="2200" b="1" i="0">
                <a:solidFill>
                  <a:schemeClr val="tx1"/>
                </a:solidFill>
                <a:latin typeface="Source Sans 3"/>
                <a:ea typeface="+mj-ea"/>
                <a:cs typeface="Source Sans 3"/>
              </a:defRPr>
            </a:lvl1pPr>
          </a:lstStyle>
          <a:p>
            <a:pPr marL="15968">
              <a:spcBef>
                <a:spcPts val="126"/>
              </a:spcBef>
            </a:pPr>
            <a:r>
              <a:rPr lang="en-US" sz="2400" spc="-13" dirty="0">
                <a:solidFill>
                  <a:srgbClr val="FFFFFF"/>
                </a:solidFill>
              </a:rPr>
              <a:t>Questions and answers</a:t>
            </a:r>
          </a:p>
        </p:txBody>
      </p:sp>
      <p:sp>
        <p:nvSpPr>
          <p:cNvPr id="29" name="object 6">
            <a:extLst>
              <a:ext uri="{FF2B5EF4-FFF2-40B4-BE49-F238E27FC236}">
                <a16:creationId xmlns:a16="http://schemas.microsoft.com/office/drawing/2014/main" id="{C5EBC22C-AB66-8297-9748-7DBD0874B210}"/>
              </a:ext>
            </a:extLst>
          </p:cNvPr>
          <p:cNvSpPr txBox="1">
            <a:spLocks/>
          </p:cNvSpPr>
          <p:nvPr/>
        </p:nvSpPr>
        <p:spPr>
          <a:xfrm>
            <a:off x="7054005" y="5822980"/>
            <a:ext cx="5691381" cy="385455"/>
          </a:xfrm>
          <a:prstGeom prst="rect">
            <a:avLst/>
          </a:prstGeom>
        </p:spPr>
        <p:txBody>
          <a:bodyPr vert="horz" wrap="square" lIns="0" tIns="15967" rIns="0" bIns="0" rtlCol="0">
            <a:spAutoFit/>
          </a:bodyPr>
          <a:lstStyle>
            <a:lvl1pPr>
              <a:defRPr sz="2200" b="1" i="0">
                <a:solidFill>
                  <a:schemeClr val="tx1"/>
                </a:solidFill>
                <a:latin typeface="Source Sans 3"/>
                <a:ea typeface="+mj-ea"/>
                <a:cs typeface="Source Sans 3"/>
              </a:defRPr>
            </a:lvl1pPr>
          </a:lstStyle>
          <a:p>
            <a:pPr marL="15968">
              <a:spcBef>
                <a:spcPts val="126"/>
              </a:spcBef>
            </a:pPr>
            <a:r>
              <a:rPr lang="en-US" sz="2400" spc="-13" dirty="0">
                <a:solidFill>
                  <a:srgbClr val="FFFFFF"/>
                </a:solidFill>
              </a:rPr>
              <a:t>Lunch and Close </a:t>
            </a:r>
          </a:p>
        </p:txBody>
      </p:sp>
      <p:sp>
        <p:nvSpPr>
          <p:cNvPr id="30" name="object 6">
            <a:extLst>
              <a:ext uri="{FF2B5EF4-FFF2-40B4-BE49-F238E27FC236}">
                <a16:creationId xmlns:a16="http://schemas.microsoft.com/office/drawing/2014/main" id="{8E031F9E-D40C-BDB3-1EE9-66CBB343023F}"/>
              </a:ext>
            </a:extLst>
          </p:cNvPr>
          <p:cNvSpPr txBox="1">
            <a:spLocks/>
          </p:cNvSpPr>
          <p:nvPr/>
        </p:nvSpPr>
        <p:spPr>
          <a:xfrm>
            <a:off x="7077817" y="6441791"/>
            <a:ext cx="5691381" cy="385455"/>
          </a:xfrm>
          <a:prstGeom prst="rect">
            <a:avLst/>
          </a:prstGeom>
        </p:spPr>
        <p:txBody>
          <a:bodyPr vert="horz" wrap="square" lIns="0" tIns="15967" rIns="0" bIns="0" rtlCol="0">
            <a:spAutoFit/>
          </a:bodyPr>
          <a:lstStyle>
            <a:lvl1pPr>
              <a:defRPr sz="2200" b="1" i="0">
                <a:solidFill>
                  <a:schemeClr val="tx1"/>
                </a:solidFill>
                <a:latin typeface="Source Sans 3"/>
                <a:ea typeface="+mj-ea"/>
                <a:cs typeface="Source Sans 3"/>
              </a:defRPr>
            </a:lvl1pPr>
          </a:lstStyle>
          <a:p>
            <a:pPr marL="15968">
              <a:spcBef>
                <a:spcPts val="126"/>
              </a:spcBef>
            </a:pPr>
            <a:r>
              <a:rPr lang="en-US" sz="2400" spc="-13" dirty="0">
                <a:solidFill>
                  <a:srgbClr val="FFFFFF"/>
                </a:solidFill>
              </a:rPr>
              <a:t>Mentor Training Session 2 </a:t>
            </a:r>
          </a:p>
        </p:txBody>
      </p:sp>
      <p:sp>
        <p:nvSpPr>
          <p:cNvPr id="31" name="object 6">
            <a:extLst>
              <a:ext uri="{FF2B5EF4-FFF2-40B4-BE49-F238E27FC236}">
                <a16:creationId xmlns:a16="http://schemas.microsoft.com/office/drawing/2014/main" id="{131449B4-EFA2-1608-AFFF-7C12FF6F459D}"/>
              </a:ext>
            </a:extLst>
          </p:cNvPr>
          <p:cNvSpPr txBox="1">
            <a:spLocks/>
          </p:cNvSpPr>
          <p:nvPr/>
        </p:nvSpPr>
        <p:spPr>
          <a:xfrm>
            <a:off x="7077817" y="6789184"/>
            <a:ext cx="5691381" cy="385455"/>
          </a:xfrm>
          <a:prstGeom prst="rect">
            <a:avLst/>
          </a:prstGeom>
        </p:spPr>
        <p:txBody>
          <a:bodyPr vert="horz" wrap="square" lIns="0" tIns="15967" rIns="0" bIns="0" rtlCol="0">
            <a:spAutoFit/>
          </a:bodyPr>
          <a:lstStyle>
            <a:lvl1pPr>
              <a:defRPr sz="2200" b="1" i="0">
                <a:solidFill>
                  <a:schemeClr val="tx1"/>
                </a:solidFill>
                <a:latin typeface="Source Sans 3"/>
                <a:ea typeface="+mj-ea"/>
                <a:cs typeface="Source Sans 3"/>
              </a:defRPr>
            </a:lvl1pPr>
          </a:lstStyle>
          <a:p>
            <a:pPr marL="15968">
              <a:spcBef>
                <a:spcPts val="126"/>
              </a:spcBef>
            </a:pPr>
            <a:r>
              <a:rPr lang="en-US" sz="2400" spc="-13" dirty="0">
                <a:solidFill>
                  <a:srgbClr val="FFFFFF"/>
                </a:solidFill>
              </a:rPr>
              <a:t>(Mentors only)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D9B9041-5F73-CFB9-79A6-DA5B1EAFB802}"/>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2DCD380E-7406-0D50-4E20-6729737D3483}"/>
              </a:ext>
            </a:extLst>
          </p:cNvPr>
          <p:cNvGrpSpPr/>
          <p:nvPr/>
        </p:nvGrpSpPr>
        <p:grpSpPr>
          <a:xfrm>
            <a:off x="17934" y="0"/>
            <a:ext cx="13426524" cy="7562862"/>
            <a:chOff x="0" y="0"/>
            <a:chExt cx="10692066" cy="7560321"/>
          </a:xfrm>
        </p:grpSpPr>
        <p:sp>
          <p:nvSpPr>
            <p:cNvPr id="3" name="object 3">
              <a:extLst>
                <a:ext uri="{FF2B5EF4-FFF2-40B4-BE49-F238E27FC236}">
                  <a16:creationId xmlns:a16="http://schemas.microsoft.com/office/drawing/2014/main" id="{2F11FB41-8460-490C-96EB-FA775C3F46C5}"/>
                </a:ext>
              </a:extLst>
            </p:cNvPr>
            <p:cNvSpPr/>
            <p:nvPr/>
          </p:nvSpPr>
          <p:spPr>
            <a:xfrm>
              <a:off x="3527996" y="12"/>
              <a:ext cx="7164070" cy="7560309"/>
            </a:xfrm>
            <a:custGeom>
              <a:avLst/>
              <a:gdLst/>
              <a:ahLst/>
              <a:cxnLst/>
              <a:rect l="l" t="t" r="r" b="b"/>
              <a:pathLst>
                <a:path w="7164070" h="7560309">
                  <a:moveTo>
                    <a:pt x="7164006" y="0"/>
                  </a:moveTo>
                  <a:lnTo>
                    <a:pt x="0" y="0"/>
                  </a:lnTo>
                  <a:lnTo>
                    <a:pt x="0" y="7559992"/>
                  </a:lnTo>
                  <a:lnTo>
                    <a:pt x="7164006" y="7559992"/>
                  </a:lnTo>
                  <a:lnTo>
                    <a:pt x="7164006" y="0"/>
                  </a:lnTo>
                  <a:close/>
                </a:path>
              </a:pathLst>
            </a:custGeom>
            <a:solidFill>
              <a:srgbClr val="4796A4"/>
            </a:solidFill>
          </p:spPr>
          <p:txBody>
            <a:bodyPr wrap="square" lIns="0" tIns="0" rIns="0" bIns="0" rtlCol="0"/>
            <a:lstStyle/>
            <a:p>
              <a:endParaRPr dirty="0"/>
            </a:p>
          </p:txBody>
        </p:sp>
        <p:pic>
          <p:nvPicPr>
            <p:cNvPr id="4" name="object 4">
              <a:extLst>
                <a:ext uri="{FF2B5EF4-FFF2-40B4-BE49-F238E27FC236}">
                  <a16:creationId xmlns:a16="http://schemas.microsoft.com/office/drawing/2014/main" id="{3F1520FA-7877-CD7F-F830-4B3AAE3FDF73}"/>
                </a:ext>
              </a:extLst>
            </p:cNvPr>
            <p:cNvPicPr/>
            <p:nvPr/>
          </p:nvPicPr>
          <p:blipFill>
            <a:blip r:embed="rId3" cstate="print"/>
            <a:stretch>
              <a:fillRect/>
            </a:stretch>
          </p:blipFill>
          <p:spPr>
            <a:xfrm>
              <a:off x="0" y="12"/>
              <a:ext cx="3527996" cy="7559992"/>
            </a:xfrm>
            <a:prstGeom prst="rect">
              <a:avLst/>
            </a:prstGeom>
          </p:spPr>
        </p:pic>
        <p:sp>
          <p:nvSpPr>
            <p:cNvPr id="5" name="object 5">
              <a:extLst>
                <a:ext uri="{FF2B5EF4-FFF2-40B4-BE49-F238E27FC236}">
                  <a16:creationId xmlns:a16="http://schemas.microsoft.com/office/drawing/2014/main" id="{C09B165C-3167-3065-5D99-DDE689928A31}"/>
                </a:ext>
              </a:extLst>
            </p:cNvPr>
            <p:cNvSpPr/>
            <p:nvPr/>
          </p:nvSpPr>
          <p:spPr>
            <a:xfrm>
              <a:off x="2087994" y="0"/>
              <a:ext cx="1440180" cy="7560309"/>
            </a:xfrm>
            <a:custGeom>
              <a:avLst/>
              <a:gdLst/>
              <a:ahLst/>
              <a:cxnLst/>
              <a:rect l="l" t="t" r="r" b="b"/>
              <a:pathLst>
                <a:path w="1440179" h="7560309">
                  <a:moveTo>
                    <a:pt x="1440002" y="0"/>
                  </a:moveTo>
                  <a:lnTo>
                    <a:pt x="0" y="0"/>
                  </a:lnTo>
                  <a:lnTo>
                    <a:pt x="0" y="7560005"/>
                  </a:lnTo>
                  <a:lnTo>
                    <a:pt x="1440002" y="7560005"/>
                  </a:lnTo>
                  <a:lnTo>
                    <a:pt x="1440002" y="0"/>
                  </a:lnTo>
                  <a:close/>
                </a:path>
              </a:pathLst>
            </a:custGeom>
            <a:solidFill>
              <a:srgbClr val="4796A4">
                <a:alpha val="89999"/>
              </a:srgbClr>
            </a:solidFill>
          </p:spPr>
          <p:txBody>
            <a:bodyPr wrap="square" lIns="0" tIns="0" rIns="0" bIns="0" rtlCol="0"/>
            <a:lstStyle/>
            <a:p>
              <a:endParaRPr/>
            </a:p>
          </p:txBody>
        </p:sp>
      </p:grpSp>
      <p:sp>
        <p:nvSpPr>
          <p:cNvPr id="23" name="object 6">
            <a:extLst>
              <a:ext uri="{FF2B5EF4-FFF2-40B4-BE49-F238E27FC236}">
                <a16:creationId xmlns:a16="http://schemas.microsoft.com/office/drawing/2014/main" id="{D28F8826-D6C8-7B20-9910-703F334C02B2}"/>
              </a:ext>
            </a:extLst>
          </p:cNvPr>
          <p:cNvSpPr txBox="1">
            <a:spLocks/>
          </p:cNvSpPr>
          <p:nvPr/>
        </p:nvSpPr>
        <p:spPr>
          <a:xfrm>
            <a:off x="4723427" y="3095625"/>
            <a:ext cx="8247242" cy="1124119"/>
          </a:xfrm>
          <a:prstGeom prst="rect">
            <a:avLst/>
          </a:prstGeom>
        </p:spPr>
        <p:txBody>
          <a:bodyPr vert="horz" wrap="square" lIns="0" tIns="15967" rIns="0" bIns="0" rtlCol="0">
            <a:spAutoFit/>
          </a:bodyPr>
          <a:lstStyle>
            <a:lvl1pPr>
              <a:defRPr sz="2200" b="1" i="0">
                <a:solidFill>
                  <a:schemeClr val="tx1"/>
                </a:solidFill>
                <a:latin typeface="Source Sans 3"/>
                <a:ea typeface="+mj-ea"/>
                <a:cs typeface="Source Sans 3"/>
              </a:defRPr>
            </a:lvl1pPr>
          </a:lstStyle>
          <a:p>
            <a:pPr marL="15968">
              <a:spcBef>
                <a:spcPts val="126"/>
              </a:spcBef>
            </a:pPr>
            <a:r>
              <a:rPr lang="en-US" sz="7200" spc="-13" dirty="0">
                <a:solidFill>
                  <a:srgbClr val="FFFFFF"/>
                </a:solidFill>
              </a:rPr>
              <a:t>Refreshment Break  </a:t>
            </a:r>
          </a:p>
        </p:txBody>
      </p:sp>
    </p:spTree>
    <p:extLst>
      <p:ext uri="{BB962C8B-B14F-4D97-AF65-F5344CB8AC3E}">
        <p14:creationId xmlns:p14="http://schemas.microsoft.com/office/powerpoint/2010/main" val="1283626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1BCB6">
            <a:alpha val="27219"/>
          </a:srgbClr>
        </a:solidFill>
        <a:effectLst/>
      </p:bgPr>
    </p:bg>
    <p:spTree>
      <p:nvGrpSpPr>
        <p:cNvPr id="1" name="Shape 92"/>
        <p:cNvGrpSpPr/>
        <p:nvPr/>
      </p:nvGrpSpPr>
      <p:grpSpPr>
        <a:xfrm>
          <a:off x="0" y="0"/>
          <a:ext cx="0" cy="0"/>
          <a:chOff x="0" y="0"/>
          <a:chExt cx="0" cy="0"/>
        </a:xfrm>
      </p:grpSpPr>
      <p:sp>
        <p:nvSpPr>
          <p:cNvPr id="93" name="Google Shape;93;p1"/>
          <p:cNvSpPr txBox="1"/>
          <p:nvPr/>
        </p:nvSpPr>
        <p:spPr>
          <a:xfrm>
            <a:off x="992461" y="5964432"/>
            <a:ext cx="11459616" cy="407356"/>
          </a:xfrm>
          <a:prstGeom prst="rect">
            <a:avLst/>
          </a:prstGeom>
          <a:noFill/>
          <a:ln>
            <a:noFill/>
          </a:ln>
        </p:spPr>
        <p:txBody>
          <a:bodyPr spcFirstLastPara="1" wrap="square" lIns="0" tIns="0" rIns="0" bIns="0" anchor="ctr" anchorCtr="0">
            <a:spAutoFit/>
          </a:bodyPr>
          <a:lstStyle/>
          <a:p>
            <a:pPr algn="ctr" defTabSz="1008380" rtl="0">
              <a:buClr>
                <a:srgbClr val="000000"/>
              </a:buClr>
            </a:pPr>
            <a:r>
              <a:rPr lang="en-GB" sz="2647" dirty="0">
                <a:solidFill>
                  <a:srgbClr val="000000"/>
                </a:solidFill>
                <a:latin typeface="Arial"/>
                <a:ea typeface="Arial"/>
                <a:cs typeface="Arial"/>
                <a:sym typeface="Arial"/>
              </a:rPr>
              <a:t>Kate Mckenna </a:t>
            </a:r>
            <a:endParaRPr sz="1544" dirty="0">
              <a:solidFill>
                <a:srgbClr val="000000"/>
              </a:solidFill>
              <a:latin typeface="Arial"/>
              <a:cs typeface="Arial"/>
              <a:sym typeface="Arial"/>
            </a:endParaRPr>
          </a:p>
        </p:txBody>
      </p:sp>
      <p:sp>
        <p:nvSpPr>
          <p:cNvPr id="94" name="Google Shape;94;p1"/>
          <p:cNvSpPr txBox="1">
            <a:spLocks noGrp="1"/>
          </p:cNvSpPr>
          <p:nvPr>
            <p:ph type="title"/>
          </p:nvPr>
        </p:nvSpPr>
        <p:spPr>
          <a:xfrm>
            <a:off x="741810" y="1860738"/>
            <a:ext cx="11595914" cy="3800133"/>
          </a:xfrm>
          <a:prstGeom prst="rect">
            <a:avLst/>
          </a:prstGeom>
          <a:noFill/>
          <a:ln>
            <a:noFill/>
          </a:ln>
        </p:spPr>
        <p:txBody>
          <a:bodyPr spcFirstLastPara="1" wrap="square" lIns="100817" tIns="50395" rIns="100817" bIns="50395" anchor="ctr" anchorCtr="0">
            <a:normAutofit/>
          </a:bodyPr>
          <a:lstStyle/>
          <a:p>
            <a:pPr algn="ctr">
              <a:buSzPct val="100000"/>
            </a:pPr>
            <a:r>
              <a:rPr lang="en-GB" b="1" dirty="0"/>
              <a:t>Beyond Barriers </a:t>
            </a:r>
            <a:br>
              <a:rPr lang="en-GB" sz="4852" dirty="0"/>
            </a:br>
            <a:br>
              <a:rPr lang="en-GB" sz="4852" dirty="0"/>
            </a:br>
            <a:r>
              <a:rPr lang="en-GB" sz="4852" b="1" dirty="0"/>
              <a:t>Mentoring arrangements </a:t>
            </a:r>
            <a:br>
              <a:rPr lang="en-GB" sz="4852" b="1" dirty="0"/>
            </a:br>
            <a:r>
              <a:rPr lang="en-GB" sz="4852" b="1" dirty="0"/>
              <a:t>2025 </a:t>
            </a:r>
            <a:br>
              <a:rPr lang="en-GB" sz="4852" dirty="0"/>
            </a:br>
            <a:endParaRPr dirty="0">
              <a:latin typeface="Arial"/>
              <a:ea typeface="Arial"/>
              <a:cs typeface="Arial"/>
              <a:sym typeface="Arial"/>
            </a:endParaRPr>
          </a:p>
        </p:txBody>
      </p:sp>
      <p:sp>
        <p:nvSpPr>
          <p:cNvPr id="95" name="Google Shape;95;p1"/>
          <p:cNvSpPr/>
          <p:nvPr/>
        </p:nvSpPr>
        <p:spPr>
          <a:xfrm>
            <a:off x="0" y="-203471"/>
            <a:ext cx="13444538" cy="407243"/>
          </a:xfrm>
          <a:prstGeom prst="rect">
            <a:avLst/>
          </a:prstGeom>
          <a:noFill/>
          <a:ln>
            <a:noFill/>
          </a:ln>
        </p:spPr>
        <p:txBody>
          <a:bodyPr spcFirstLastPara="1" wrap="square" lIns="100817" tIns="50395" rIns="100817" bIns="50395" anchor="ctr" anchorCtr="0">
            <a:spAutoFit/>
          </a:bodyPr>
          <a:lstStyle/>
          <a:p>
            <a:pPr algn="l" defTabSz="1008380" rtl="0">
              <a:buClr>
                <a:srgbClr val="000000"/>
              </a:buClr>
            </a:pPr>
            <a:endParaRPr sz="1985" dirty="0">
              <a:solidFill>
                <a:srgbClr val="000000"/>
              </a:solidFill>
              <a:latin typeface="Arial"/>
              <a:ea typeface="Arial"/>
              <a:cs typeface="Arial"/>
              <a:sym typeface="Arial"/>
            </a:endParaRPr>
          </a:p>
        </p:txBody>
      </p:sp>
      <p:sp>
        <p:nvSpPr>
          <p:cNvPr id="96" name="Google Shape;96;p1"/>
          <p:cNvSpPr/>
          <p:nvPr/>
        </p:nvSpPr>
        <p:spPr>
          <a:xfrm>
            <a:off x="168057" y="-35415"/>
            <a:ext cx="13444538" cy="407243"/>
          </a:xfrm>
          <a:prstGeom prst="rect">
            <a:avLst/>
          </a:prstGeom>
          <a:noFill/>
          <a:ln>
            <a:noFill/>
          </a:ln>
        </p:spPr>
        <p:txBody>
          <a:bodyPr spcFirstLastPara="1" wrap="square" lIns="100817" tIns="50395" rIns="100817" bIns="50395" anchor="ctr" anchorCtr="0">
            <a:spAutoFit/>
          </a:bodyPr>
          <a:lstStyle/>
          <a:p>
            <a:pPr algn="l" defTabSz="1008380" rtl="0">
              <a:buClr>
                <a:srgbClr val="000000"/>
              </a:buClr>
            </a:pPr>
            <a:endParaRPr sz="1985" dirty="0">
              <a:solidFill>
                <a:srgbClr val="000000"/>
              </a:solidFill>
              <a:latin typeface="Arial"/>
              <a:ea typeface="Arial"/>
              <a:cs typeface="Arial"/>
              <a:sym typeface="Arial"/>
            </a:endParaRPr>
          </a:p>
        </p:txBody>
      </p:sp>
      <p:sp>
        <p:nvSpPr>
          <p:cNvPr id="97" name="Google Shape;97;p1"/>
          <p:cNvSpPr/>
          <p:nvPr/>
        </p:nvSpPr>
        <p:spPr>
          <a:xfrm>
            <a:off x="336113" y="132642"/>
            <a:ext cx="13444538" cy="407243"/>
          </a:xfrm>
          <a:prstGeom prst="rect">
            <a:avLst/>
          </a:prstGeom>
          <a:noFill/>
          <a:ln>
            <a:noFill/>
          </a:ln>
        </p:spPr>
        <p:txBody>
          <a:bodyPr spcFirstLastPara="1" wrap="square" lIns="100817" tIns="50395" rIns="100817" bIns="50395" anchor="ctr" anchorCtr="0">
            <a:spAutoFit/>
          </a:bodyPr>
          <a:lstStyle/>
          <a:p>
            <a:pPr algn="l" defTabSz="1008380" rtl="0">
              <a:buClr>
                <a:srgbClr val="000000"/>
              </a:buClr>
            </a:pPr>
            <a:endParaRPr sz="1985" dirty="0">
              <a:solidFill>
                <a:srgbClr val="000000"/>
              </a:solidFill>
              <a:latin typeface="Arial"/>
              <a:ea typeface="Arial"/>
              <a:cs typeface="Arial"/>
              <a:sym typeface="Arial"/>
            </a:endParaRPr>
          </a:p>
        </p:txBody>
      </p:sp>
      <p:pic>
        <p:nvPicPr>
          <p:cNvPr id="98" name="Google Shape;98;p1" title="Mentoring image.png"/>
          <p:cNvPicPr preferRelativeResize="0"/>
          <p:nvPr/>
        </p:nvPicPr>
        <p:blipFill>
          <a:blip r:embed="rId3">
            <a:alphaModFix amt="58000"/>
          </a:blip>
          <a:stretch>
            <a:fillRect/>
          </a:stretch>
        </p:blipFill>
        <p:spPr>
          <a:xfrm>
            <a:off x="9342379" y="3383393"/>
            <a:ext cx="4102159" cy="4046815"/>
          </a:xfrm>
          <a:prstGeom prst="rect">
            <a:avLst/>
          </a:prstGeom>
          <a:noFill/>
          <a:ln>
            <a:noFill/>
          </a:ln>
        </p:spPr>
      </p:pic>
      <p:pic>
        <p:nvPicPr>
          <p:cNvPr id="99" name="Google Shape;99;p1" title="RIIA logo - white.png"/>
          <p:cNvPicPr preferRelativeResize="0"/>
          <p:nvPr/>
        </p:nvPicPr>
        <p:blipFill>
          <a:blip r:embed="rId4">
            <a:alphaModFix/>
          </a:blip>
          <a:stretch>
            <a:fillRect/>
          </a:stretch>
        </p:blipFill>
        <p:spPr>
          <a:xfrm>
            <a:off x="5474980" y="447557"/>
            <a:ext cx="2494578" cy="100938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7"/>
          <p:cNvPicPr preferRelativeResize="0"/>
          <p:nvPr/>
        </p:nvPicPr>
        <p:blipFill rotWithShape="1">
          <a:blip r:embed="rId3">
            <a:alphaModFix/>
          </a:blip>
          <a:srcRect l="23798" t="25554" r="22754" b="13382"/>
          <a:stretch/>
        </p:blipFill>
        <p:spPr>
          <a:xfrm>
            <a:off x="1158520" y="288374"/>
            <a:ext cx="11321583" cy="6952516"/>
          </a:xfrm>
          <a:prstGeom prst="rect">
            <a:avLst/>
          </a:prstGeom>
          <a:noFill/>
          <a:ln>
            <a:noFill/>
          </a:ln>
        </p:spPr>
      </p:pic>
      <p:sp>
        <p:nvSpPr>
          <p:cNvPr id="157" name="Google Shape;157;p7"/>
          <p:cNvSpPr/>
          <p:nvPr/>
        </p:nvSpPr>
        <p:spPr>
          <a:xfrm>
            <a:off x="1029348" y="4537681"/>
            <a:ext cx="3161567" cy="2703209"/>
          </a:xfrm>
          <a:prstGeom prst="rect">
            <a:avLst/>
          </a:prstGeom>
          <a:noFill/>
          <a:ln w="28575" cap="flat" cmpd="sng">
            <a:solidFill>
              <a:srgbClr val="FF0000"/>
            </a:solidFill>
            <a:prstDash val="solid"/>
            <a:miter lim="800000"/>
            <a:headEnd type="none" w="sm" len="sm"/>
            <a:tailEnd type="none" w="sm" len="sm"/>
          </a:ln>
        </p:spPr>
        <p:txBody>
          <a:bodyPr spcFirstLastPara="1" wrap="square" lIns="100817" tIns="50395" rIns="100817" bIns="50395" anchor="ctr" anchorCtr="0">
            <a:noAutofit/>
          </a:bodyPr>
          <a:lstStyle/>
          <a:p>
            <a:pPr algn="ctr" defTabSz="1008380" rtl="0">
              <a:buClr>
                <a:srgbClr val="000000"/>
              </a:buClr>
            </a:pPr>
            <a:endParaRPr sz="1985" dirty="0">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6.25E-7 -3.7037E-6 L 0.39622 -0.2787 " pathEditMode="relative" rAng="0" ptsTypes="AA">
                                      <p:cBhvr>
                                        <p:cTn id="10" dur="2000" fill="hold"/>
                                        <p:tgtEl>
                                          <p:spTgt spid="157"/>
                                        </p:tgtEl>
                                        <p:attrNameLst>
                                          <p:attrName>ppt_x</p:attrName>
                                          <p:attrName>ppt_y</p:attrName>
                                        </p:attrNameLst>
                                      </p:cBhvr>
                                      <p:rCtr x="19805" y="-1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graphicFrame>
        <p:nvGraphicFramePr>
          <p:cNvPr id="163" name="Google Shape;163;p8"/>
          <p:cNvGraphicFramePr/>
          <p:nvPr>
            <p:extLst>
              <p:ext uri="{D42A27DB-BD31-4B8C-83A1-F6EECF244321}">
                <p14:modId xmlns:p14="http://schemas.microsoft.com/office/powerpoint/2010/main" val="1597397821"/>
              </p:ext>
            </p:extLst>
          </p:nvPr>
        </p:nvGraphicFramePr>
        <p:xfrm>
          <a:off x="419026" y="260985"/>
          <a:ext cx="12126852" cy="7040880"/>
        </p:xfrm>
        <a:graphic>
          <a:graphicData uri="http://schemas.openxmlformats.org/drawingml/2006/table">
            <a:tbl>
              <a:tblPr>
                <a:noFill/>
              </a:tblPr>
              <a:tblGrid>
                <a:gridCol w="2351553">
                  <a:extLst>
                    <a:ext uri="{9D8B030D-6E8A-4147-A177-3AD203B41FA5}">
                      <a16:colId xmlns:a16="http://schemas.microsoft.com/office/drawing/2014/main" val="20000"/>
                    </a:ext>
                  </a:extLst>
                </a:gridCol>
                <a:gridCol w="5656834">
                  <a:extLst>
                    <a:ext uri="{9D8B030D-6E8A-4147-A177-3AD203B41FA5}">
                      <a16:colId xmlns:a16="http://schemas.microsoft.com/office/drawing/2014/main" val="20001"/>
                    </a:ext>
                  </a:extLst>
                </a:gridCol>
                <a:gridCol w="4118465">
                  <a:extLst>
                    <a:ext uri="{9D8B030D-6E8A-4147-A177-3AD203B41FA5}">
                      <a16:colId xmlns:a16="http://schemas.microsoft.com/office/drawing/2014/main" val="20002"/>
                    </a:ext>
                  </a:extLst>
                </a:gridCol>
              </a:tblGrid>
              <a:tr h="210769">
                <a:tc>
                  <a:txBody>
                    <a:bodyPr/>
                    <a:lstStyle/>
                    <a:p>
                      <a:pPr marL="0" marR="0" lvl="0" indent="0" algn="l" rtl="0">
                        <a:spcBef>
                          <a:spcPts val="0"/>
                        </a:spcBef>
                        <a:spcAft>
                          <a:spcPts val="0"/>
                        </a:spcAft>
                        <a:buClr>
                          <a:schemeClr val="dk1"/>
                        </a:buClr>
                        <a:buSzPts val="1200"/>
                        <a:buFont typeface="Arial"/>
                        <a:buNone/>
                      </a:pPr>
                      <a:r>
                        <a:rPr lang="en-GB" sz="1400" b="1" u="none" strike="noStrike" cap="none" dirty="0">
                          <a:latin typeface="Arial"/>
                          <a:ea typeface="Arial"/>
                          <a:cs typeface="Arial"/>
                          <a:sym typeface="Arial"/>
                        </a:rPr>
                        <a:t>Theme</a:t>
                      </a:r>
                      <a:endParaRPr sz="1400" u="none" strike="noStrike" cap="none" dirty="0">
                        <a:latin typeface="Arial"/>
                        <a:ea typeface="Arial"/>
                        <a:cs typeface="Arial"/>
                        <a:sym typeface="Arial"/>
                      </a:endParaRPr>
                    </a:p>
                  </a:txBody>
                  <a:tcPr marL="26080" marR="260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1200"/>
                        <a:buFont typeface="Arial"/>
                        <a:buNone/>
                      </a:pPr>
                      <a:r>
                        <a:rPr lang="en-GB" sz="1400" b="1" u="none" strike="noStrike" cap="none" dirty="0">
                          <a:latin typeface="Arial"/>
                          <a:ea typeface="Arial"/>
                          <a:cs typeface="Arial"/>
                          <a:sym typeface="Arial"/>
                        </a:rPr>
                        <a:t>Activity/Action</a:t>
                      </a:r>
                      <a:endParaRPr sz="1400" u="none" strike="noStrike" cap="none" dirty="0">
                        <a:latin typeface="Arial"/>
                        <a:ea typeface="Arial"/>
                        <a:cs typeface="Arial"/>
                        <a:sym typeface="Arial"/>
                      </a:endParaRPr>
                    </a:p>
                  </a:txBody>
                  <a:tcPr marL="26080" marR="260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1200"/>
                        <a:buFont typeface="Arial"/>
                        <a:buNone/>
                      </a:pPr>
                      <a:r>
                        <a:rPr lang="en-GB" sz="1400" b="1" u="none" strike="noStrike" cap="none" dirty="0">
                          <a:latin typeface="Arial"/>
                          <a:ea typeface="Arial"/>
                          <a:cs typeface="Arial"/>
                          <a:sym typeface="Arial"/>
                        </a:rPr>
                        <a:t>Progress so far</a:t>
                      </a:r>
                      <a:endParaRPr sz="1400" u="none" strike="noStrike" cap="none" dirty="0">
                        <a:latin typeface="Arial"/>
                        <a:ea typeface="Arial"/>
                        <a:cs typeface="Arial"/>
                        <a:sym typeface="Arial"/>
                      </a:endParaRPr>
                    </a:p>
                  </a:txBody>
                  <a:tcPr marL="26080" marR="260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632308">
                <a:tc>
                  <a:txBody>
                    <a:bodyPr/>
                    <a:lstStyle/>
                    <a:p>
                      <a:pPr marL="0" marR="0" lvl="0" indent="0" algn="l" rtl="0">
                        <a:spcBef>
                          <a:spcPts val="0"/>
                        </a:spcBef>
                        <a:spcAft>
                          <a:spcPts val="0"/>
                        </a:spcAft>
                        <a:buClr>
                          <a:schemeClr val="dk1"/>
                        </a:buClr>
                        <a:buSzPts val="1200"/>
                        <a:buFont typeface="Arial"/>
                        <a:buNone/>
                      </a:pPr>
                      <a:r>
                        <a:rPr lang="en-GB" sz="1400" b="1" u="none" strike="noStrike" cap="none" dirty="0">
                          <a:latin typeface="Arial"/>
                          <a:ea typeface="Arial"/>
                          <a:cs typeface="Arial"/>
                          <a:sym typeface="Arial"/>
                        </a:rPr>
                        <a:t>B.5.1</a:t>
                      </a:r>
                      <a:endParaRPr sz="1400" u="none" strike="noStrike" cap="none" dirty="0">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GB" sz="1400" u="none" strike="noStrike" cap="none" dirty="0">
                          <a:latin typeface="Arial"/>
                          <a:ea typeface="Arial"/>
                          <a:cs typeface="Arial"/>
                          <a:sym typeface="Arial"/>
                        </a:rPr>
                        <a:t>Implementation of the DfE agency rules</a:t>
                      </a:r>
                      <a:endParaRPr sz="1400" dirty="0"/>
                    </a:p>
                  </a:txBody>
                  <a:tcPr marL="26080" marR="260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1200"/>
                        <a:buFont typeface="Arial"/>
                        <a:buNone/>
                      </a:pPr>
                      <a:r>
                        <a:rPr lang="en-GB" sz="1400" u="none" strike="noStrike" cap="none" dirty="0">
                          <a:latin typeface="Arial"/>
                          <a:ea typeface="Arial"/>
                          <a:cs typeface="Arial"/>
                          <a:sym typeface="Arial"/>
                        </a:rPr>
                        <a:t>Implement national agreements and phase-out the regional agency MoC.</a:t>
                      </a:r>
                      <a:endParaRPr sz="1400" dirty="0"/>
                    </a:p>
                  </a:txBody>
                  <a:tcPr marL="26080" marR="260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1200"/>
                        <a:buFont typeface="Arial"/>
                        <a:buNone/>
                      </a:pPr>
                      <a:r>
                        <a:rPr lang="en-GB" sz="1400" u="none" strike="noStrike" cap="none" dirty="0">
                          <a:latin typeface="Arial"/>
                          <a:ea typeface="Arial"/>
                          <a:cs typeface="Arial"/>
                          <a:sym typeface="Arial"/>
                        </a:rPr>
                        <a:t>The regional CS HR leads group has been active in this area and will continue to do so. The next meeting is on 6</a:t>
                      </a:r>
                      <a:r>
                        <a:rPr lang="en-GB" sz="1400" u="none" strike="noStrike" cap="none" baseline="30000" dirty="0">
                          <a:latin typeface="Arial"/>
                          <a:ea typeface="Arial"/>
                          <a:cs typeface="Arial"/>
                          <a:sym typeface="Arial"/>
                        </a:rPr>
                        <a:t>th</a:t>
                      </a:r>
                      <a:r>
                        <a:rPr lang="en-GB" sz="1400" u="none" strike="noStrike" cap="none" dirty="0">
                          <a:latin typeface="Arial"/>
                          <a:ea typeface="Arial"/>
                          <a:cs typeface="Arial"/>
                          <a:sym typeface="Arial"/>
                        </a:rPr>
                        <a:t> May.</a:t>
                      </a:r>
                      <a:endParaRPr sz="1400" dirty="0"/>
                    </a:p>
                  </a:txBody>
                  <a:tcPr marL="26080" marR="260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86156">
                <a:tc>
                  <a:txBody>
                    <a:bodyPr/>
                    <a:lstStyle/>
                    <a:p>
                      <a:pPr marL="0" marR="0" lvl="0" indent="0" algn="l" rtl="0">
                        <a:spcBef>
                          <a:spcPts val="0"/>
                        </a:spcBef>
                        <a:spcAft>
                          <a:spcPts val="0"/>
                        </a:spcAft>
                        <a:buClr>
                          <a:srgbClr val="1E1E1F"/>
                        </a:buClr>
                        <a:buSzPts val="1200"/>
                        <a:buFont typeface="Arial"/>
                        <a:buNone/>
                      </a:pPr>
                      <a:r>
                        <a:rPr lang="en-GB" sz="1400" b="1" u="none" strike="noStrike" cap="none" dirty="0">
                          <a:solidFill>
                            <a:srgbClr val="1E1E1F"/>
                          </a:solidFill>
                          <a:latin typeface="Arial"/>
                          <a:ea typeface="Arial"/>
                          <a:cs typeface="Arial"/>
                          <a:sym typeface="Arial"/>
                        </a:rPr>
                        <a:t>B.5.2</a:t>
                      </a:r>
                      <a:endParaRPr sz="1400" u="none" strike="noStrike" cap="none" dirty="0">
                        <a:latin typeface="Arial"/>
                        <a:ea typeface="Arial"/>
                        <a:cs typeface="Arial"/>
                        <a:sym typeface="Arial"/>
                      </a:endParaRPr>
                    </a:p>
                    <a:p>
                      <a:pPr marL="0" marR="0" lvl="0" indent="0" algn="l" rtl="0">
                        <a:spcBef>
                          <a:spcPts val="0"/>
                        </a:spcBef>
                        <a:spcAft>
                          <a:spcPts val="0"/>
                        </a:spcAft>
                        <a:buClr>
                          <a:srgbClr val="1E1E1F"/>
                        </a:buClr>
                        <a:buSzPts val="1200"/>
                        <a:buFont typeface="Arial"/>
                        <a:buNone/>
                      </a:pPr>
                      <a:r>
                        <a:rPr lang="en-GB" sz="1400" u="none" strike="noStrike" cap="none" dirty="0">
                          <a:solidFill>
                            <a:srgbClr val="1E1E1F"/>
                          </a:solidFill>
                          <a:latin typeface="Arial"/>
                          <a:ea typeface="Arial"/>
                          <a:cs typeface="Arial"/>
                          <a:sym typeface="Arial"/>
                        </a:rPr>
                        <a:t>Address the shortage in specialist role by:</a:t>
                      </a:r>
                      <a:endParaRPr sz="1400" u="none" strike="noStrike" cap="none" dirty="0">
                        <a:latin typeface="Arial"/>
                        <a:ea typeface="Arial"/>
                        <a:cs typeface="Arial"/>
                        <a:sym typeface="Arial"/>
                      </a:endParaRPr>
                    </a:p>
                    <a:p>
                      <a:pPr marL="110490" marR="0" lvl="0" indent="0" algn="l" rtl="0">
                        <a:spcBef>
                          <a:spcPts val="0"/>
                        </a:spcBef>
                        <a:spcAft>
                          <a:spcPts val="0"/>
                        </a:spcAft>
                        <a:buClr>
                          <a:srgbClr val="1E1E1F"/>
                        </a:buClr>
                        <a:buSzPts val="1200"/>
                        <a:buFont typeface="Arial"/>
                        <a:buNone/>
                      </a:pPr>
                      <a:r>
                        <a:rPr lang="en-GB" sz="1400" u="none" strike="noStrike" cap="none" dirty="0">
                          <a:solidFill>
                            <a:srgbClr val="1E1E1F"/>
                          </a:solidFill>
                          <a:latin typeface="Arial"/>
                          <a:ea typeface="Arial"/>
                          <a:cs typeface="Arial"/>
                          <a:sym typeface="Arial"/>
                        </a:rPr>
                        <a:t>Auditing strategic jobs roles in children's services</a:t>
                      </a:r>
                      <a:endParaRPr sz="1400" u="none" strike="noStrike" cap="none" dirty="0">
                        <a:latin typeface="Arial"/>
                        <a:ea typeface="Arial"/>
                        <a:cs typeface="Arial"/>
                        <a:sym typeface="Arial"/>
                      </a:endParaRPr>
                    </a:p>
                    <a:p>
                      <a:pPr marL="110490" marR="0" lvl="0" indent="0" algn="l" rtl="0">
                        <a:spcBef>
                          <a:spcPts val="0"/>
                        </a:spcBef>
                        <a:spcAft>
                          <a:spcPts val="0"/>
                        </a:spcAft>
                        <a:buClr>
                          <a:srgbClr val="1E1E1F"/>
                        </a:buClr>
                        <a:buSzPts val="1200"/>
                        <a:buFont typeface="Arial"/>
                        <a:buNone/>
                      </a:pPr>
                      <a:r>
                        <a:rPr lang="en-GB" sz="1400" u="none" strike="noStrike" cap="none" dirty="0">
                          <a:solidFill>
                            <a:srgbClr val="1E1E1F"/>
                          </a:solidFill>
                          <a:latin typeface="Arial"/>
                          <a:ea typeface="Arial"/>
                          <a:cs typeface="Arial"/>
                          <a:sym typeface="Arial"/>
                        </a:rPr>
                        <a:t>Create promotional resources to support local recruitment</a:t>
                      </a:r>
                      <a:endParaRPr sz="1400" u="none" strike="noStrike" cap="none" dirty="0">
                        <a:latin typeface="Arial"/>
                        <a:ea typeface="Arial"/>
                        <a:cs typeface="Arial"/>
                        <a:sym typeface="Arial"/>
                      </a:endParaRPr>
                    </a:p>
                  </a:txBody>
                  <a:tcPr marL="26080" marR="260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rgbClr val="1E1E1F"/>
                        </a:buClr>
                        <a:buSzPts val="1200"/>
                        <a:buFont typeface="Arial"/>
                        <a:buNone/>
                      </a:pPr>
                      <a:r>
                        <a:rPr lang="en-GB" sz="1400" u="none" strike="noStrike" cap="none" dirty="0">
                          <a:solidFill>
                            <a:srgbClr val="1E1E1F"/>
                          </a:solidFill>
                          <a:latin typeface="Arial"/>
                          <a:ea typeface="Arial"/>
                          <a:cs typeface="Arial"/>
                          <a:sym typeface="Arial"/>
                        </a:rPr>
                        <a:t>Coordinated recruitment and awareness strategies across authorities to attract diverse candidates, including overseas workers, for specialist roles in children's services, while also running public campaigns to build trust and understanding of various roles like social work and residential childcare</a:t>
                      </a:r>
                      <a:endParaRPr sz="1400" u="none" strike="noStrike" cap="none" dirty="0">
                        <a:latin typeface="Arial"/>
                        <a:ea typeface="Arial"/>
                        <a:cs typeface="Arial"/>
                        <a:sym typeface="Arial"/>
                      </a:endParaRPr>
                    </a:p>
                  </a:txBody>
                  <a:tcPr marL="26080" marR="260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rowSpan="2">
                  <a:txBody>
                    <a:bodyPr/>
                    <a:lstStyle/>
                    <a:p>
                      <a:pPr marL="0" marR="0" lvl="0" indent="0" algn="l" rtl="0">
                        <a:spcBef>
                          <a:spcPts val="0"/>
                        </a:spcBef>
                        <a:spcAft>
                          <a:spcPts val="0"/>
                        </a:spcAft>
                        <a:buClr>
                          <a:schemeClr val="dk1"/>
                        </a:buClr>
                        <a:buSzPts val="1200"/>
                        <a:buFont typeface="Arial"/>
                        <a:buNone/>
                      </a:pPr>
                      <a:r>
                        <a:rPr lang="en-GB" sz="1400" u="none" strike="noStrike" cap="none" dirty="0">
                          <a:latin typeface="Arial"/>
                          <a:ea typeface="Arial"/>
                          <a:cs typeface="Arial"/>
                          <a:sym typeface="Arial"/>
                        </a:rPr>
                        <a:t>The survey is completed, and a draft report with recommendations has been shared.</a:t>
                      </a:r>
                      <a:endParaRPr sz="1400" dirty="0"/>
                    </a:p>
                    <a:p>
                      <a:pPr marL="0" marR="0" lvl="0" indent="0" algn="l" rtl="0">
                        <a:spcBef>
                          <a:spcPts val="0"/>
                        </a:spcBef>
                        <a:spcAft>
                          <a:spcPts val="0"/>
                        </a:spcAft>
                        <a:buClr>
                          <a:schemeClr val="dk1"/>
                        </a:buClr>
                        <a:buSzPts val="1200"/>
                        <a:buFont typeface="Arial"/>
                        <a:buNone/>
                      </a:pPr>
                      <a:r>
                        <a:rPr lang="en-GB" sz="1400" u="none" strike="noStrike" cap="none" dirty="0">
                          <a:latin typeface="Arial"/>
                          <a:ea typeface="Arial"/>
                          <a:cs typeface="Arial"/>
                          <a:sym typeface="Arial"/>
                        </a:rPr>
                        <a:t> </a:t>
                      </a:r>
                      <a:endParaRPr sz="1400" dirty="0"/>
                    </a:p>
                    <a:p>
                      <a:pPr marL="0" marR="0" lvl="0" indent="0" algn="l" rtl="0">
                        <a:spcBef>
                          <a:spcPts val="0"/>
                        </a:spcBef>
                        <a:spcAft>
                          <a:spcPts val="0"/>
                        </a:spcAft>
                        <a:buClr>
                          <a:schemeClr val="dk1"/>
                        </a:buClr>
                        <a:buSzPts val="1200"/>
                        <a:buFont typeface="Arial"/>
                        <a:buNone/>
                      </a:pPr>
                      <a:r>
                        <a:rPr lang="en-GB" sz="1400" u="none" strike="noStrike" cap="none" dirty="0">
                          <a:latin typeface="Arial"/>
                          <a:ea typeface="Arial"/>
                          <a:cs typeface="Arial"/>
                          <a:sym typeface="Arial"/>
                        </a:rPr>
                        <a:t>Two regional workforce development group meetings are scheduled to review the survey outcome and plan regional activities.</a:t>
                      </a:r>
                      <a:endParaRPr sz="1400" dirty="0"/>
                    </a:p>
                    <a:p>
                      <a:pPr marL="0" marR="0" lvl="0" indent="0" algn="l" rtl="0">
                        <a:spcBef>
                          <a:spcPts val="0"/>
                        </a:spcBef>
                        <a:spcAft>
                          <a:spcPts val="0"/>
                        </a:spcAft>
                        <a:buClr>
                          <a:schemeClr val="dk1"/>
                        </a:buClr>
                        <a:buSzPts val="1200"/>
                        <a:buFont typeface="Arial"/>
                        <a:buNone/>
                      </a:pPr>
                      <a:r>
                        <a:rPr lang="en-GB" sz="1400" u="none" strike="noStrike" cap="none" dirty="0">
                          <a:latin typeface="Arial"/>
                          <a:ea typeface="Arial"/>
                          <a:cs typeface="Arial"/>
                          <a:sym typeface="Arial"/>
                        </a:rPr>
                        <a:t> </a:t>
                      </a:r>
                      <a:endParaRPr sz="1400" dirty="0"/>
                    </a:p>
                    <a:p>
                      <a:pPr marL="0" marR="0" lvl="0" indent="0" algn="l" rtl="0">
                        <a:spcBef>
                          <a:spcPts val="0"/>
                        </a:spcBef>
                        <a:spcAft>
                          <a:spcPts val="0"/>
                        </a:spcAft>
                        <a:buClr>
                          <a:schemeClr val="dk1"/>
                        </a:buClr>
                        <a:buSzPts val="1200"/>
                        <a:buFont typeface="Arial"/>
                        <a:buNone/>
                      </a:pPr>
                      <a:r>
                        <a:rPr lang="en-GB" sz="1400" u="none" strike="noStrike" cap="none" dirty="0">
                          <a:latin typeface="Arial"/>
                          <a:ea typeface="Arial"/>
                          <a:cs typeface="Arial"/>
                          <a:sym typeface="Arial"/>
                        </a:rPr>
                        <a:t>SDSA is rebranding the old regional sector-led improvement website to </a:t>
                      </a:r>
                      <a:r>
                        <a:rPr lang="en-GB" sz="1400" u="sng" strike="noStrike" cap="non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EastMidlandsRIIA.org.uk</a:t>
                      </a:r>
                      <a:r>
                        <a:rPr lang="en-GB" sz="1400" u="none" strike="noStrike" cap="none" dirty="0">
                          <a:latin typeface="Arial"/>
                          <a:ea typeface="Arial"/>
                          <a:cs typeface="Arial"/>
                          <a:sym typeface="Arial"/>
                        </a:rPr>
                        <a:t>. This is likely to be completed in the summer. One feature we aim to introduce is a learning hub, allowing LAs to share learning resources, both upload and download, from a searchable portal. This regional WFD group will play a significant role in developing this hub.</a:t>
                      </a:r>
                      <a:endParaRPr sz="1400" dirty="0"/>
                    </a:p>
                    <a:p>
                      <a:pPr marL="0" marR="0" lvl="0" indent="0" algn="l" rtl="0">
                        <a:spcBef>
                          <a:spcPts val="0"/>
                        </a:spcBef>
                        <a:spcAft>
                          <a:spcPts val="0"/>
                        </a:spcAft>
                        <a:buClr>
                          <a:schemeClr val="dk1"/>
                        </a:buClr>
                        <a:buSzPts val="1200"/>
                        <a:buFont typeface="Arial"/>
                        <a:buNone/>
                      </a:pPr>
                      <a:r>
                        <a:rPr lang="en-GB" sz="1400" u="none" strike="noStrike" cap="none" dirty="0">
                          <a:latin typeface="Arial"/>
                          <a:ea typeface="Arial"/>
                          <a:cs typeface="Arial"/>
                          <a:sym typeface="Arial"/>
                        </a:rPr>
                        <a:t> </a:t>
                      </a:r>
                      <a:endParaRPr sz="1400" dirty="0"/>
                    </a:p>
                  </a:txBody>
                  <a:tcPr marL="26080" marR="260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686156">
                <a:tc>
                  <a:txBody>
                    <a:bodyPr/>
                    <a:lstStyle/>
                    <a:p>
                      <a:pPr marL="0" marR="0" lvl="0" indent="0" algn="l" rtl="0">
                        <a:spcBef>
                          <a:spcPts val="0"/>
                        </a:spcBef>
                        <a:spcAft>
                          <a:spcPts val="0"/>
                        </a:spcAft>
                        <a:buClr>
                          <a:schemeClr val="dk1"/>
                        </a:buClr>
                        <a:buSzPts val="1200"/>
                        <a:buFont typeface="Arial"/>
                        <a:buNone/>
                      </a:pPr>
                      <a:r>
                        <a:rPr lang="en-GB" sz="1400" b="1" u="none" strike="noStrike" cap="none" dirty="0">
                          <a:latin typeface="Arial"/>
                          <a:ea typeface="Arial"/>
                          <a:cs typeface="Arial"/>
                          <a:sym typeface="Arial"/>
                        </a:rPr>
                        <a:t>B.5.3</a:t>
                      </a:r>
                      <a:endParaRPr sz="1400" u="none" strike="noStrike" cap="none" dirty="0">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GB" sz="1400" u="none" strike="noStrike" cap="none" dirty="0">
                          <a:latin typeface="Arial"/>
                          <a:ea typeface="Arial"/>
                          <a:cs typeface="Arial"/>
                          <a:sym typeface="Arial"/>
                        </a:rPr>
                        <a:t>Develop high quality learning opportunities and resources for key areas of work and job roles</a:t>
                      </a:r>
                      <a:endParaRPr sz="1400" dirty="0"/>
                    </a:p>
                  </a:txBody>
                  <a:tcPr marL="26080" marR="260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rgbClr val="1E1E1F"/>
                        </a:buClr>
                        <a:buSzPts val="1200"/>
                        <a:buFont typeface="Arial"/>
                        <a:buNone/>
                      </a:pPr>
                      <a:r>
                        <a:rPr lang="en-GB" sz="1400" u="none" strike="noStrike" cap="none" dirty="0">
                          <a:solidFill>
                            <a:srgbClr val="1E1E1F"/>
                          </a:solidFill>
                          <a:latin typeface="Arial"/>
                          <a:ea typeface="Arial"/>
                          <a:cs typeface="Arial"/>
                          <a:sym typeface="Arial"/>
                        </a:rPr>
                        <a:t>​C</a:t>
                      </a:r>
                      <a:r>
                        <a:rPr lang="en-GB" sz="1400" u="none" strike="noStrike" cap="none" dirty="0">
                          <a:latin typeface="Arial"/>
                          <a:ea typeface="Arial"/>
                          <a:cs typeface="Arial"/>
                          <a:sym typeface="Arial"/>
                        </a:rPr>
                        <a:t>onsistent, high-quality training and learning opportunities across the region for all a wide range of job roles and work areas.</a:t>
                      </a:r>
                      <a:endParaRPr sz="1400" dirty="0"/>
                    </a:p>
                  </a:txBody>
                  <a:tcPr marL="26080" marR="260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vMerge="1">
                  <a:txBody>
                    <a:bodyPr/>
                    <a:lstStyle/>
                    <a:p>
                      <a:endParaRPr lang="en-US"/>
                    </a:p>
                  </a:txBody>
                  <a:tcPr/>
                </a:tc>
                <a:extLst>
                  <a:ext uri="{0D108BD9-81ED-4DB2-BD59-A6C34878D82A}">
                    <a16:rowId xmlns:a16="http://schemas.microsoft.com/office/drawing/2014/main" val="10003"/>
                  </a:ext>
                </a:extLst>
              </a:tr>
              <a:tr h="1686156">
                <a:tc>
                  <a:txBody>
                    <a:bodyPr/>
                    <a:lstStyle/>
                    <a:p>
                      <a:pPr marL="0" marR="0" lvl="0" indent="0" algn="l" rtl="0">
                        <a:spcBef>
                          <a:spcPts val="0"/>
                        </a:spcBef>
                        <a:spcAft>
                          <a:spcPts val="0"/>
                        </a:spcAft>
                        <a:buClr>
                          <a:schemeClr val="dk1"/>
                        </a:buClr>
                        <a:buSzPts val="1200"/>
                        <a:buFont typeface="Arial"/>
                        <a:buNone/>
                      </a:pPr>
                      <a:r>
                        <a:rPr lang="en-GB" sz="1400" b="1" u="none" strike="noStrike" cap="none" dirty="0">
                          <a:latin typeface="Arial"/>
                          <a:ea typeface="Arial"/>
                          <a:cs typeface="Arial"/>
                          <a:sym typeface="Arial"/>
                        </a:rPr>
                        <a:t>B.5.4</a:t>
                      </a:r>
                      <a:endParaRPr sz="1400" u="none" strike="noStrike" cap="none" dirty="0">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GB" sz="1400" u="none" strike="noStrike" cap="none" dirty="0">
                          <a:latin typeface="Arial"/>
                          <a:ea typeface="Arial"/>
                          <a:cs typeface="Arial"/>
                          <a:sym typeface="Arial"/>
                        </a:rPr>
                        <a:t>Establish mentoring facility for middle leaders, especially new in role</a:t>
                      </a:r>
                      <a:endParaRPr sz="1400" dirty="0"/>
                    </a:p>
                  </a:txBody>
                  <a:tcPr marL="26080" marR="260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1200"/>
                        <a:buFont typeface="Arial"/>
                        <a:buNone/>
                      </a:pPr>
                      <a:r>
                        <a:rPr lang="en-GB" sz="1400" u="none" strike="noStrike" cap="none" dirty="0">
                          <a:latin typeface="Arial"/>
                          <a:ea typeface="Arial"/>
                          <a:cs typeface="Arial"/>
                          <a:sym typeface="Arial"/>
                        </a:rPr>
                        <a:t>​A pool of mentors with aims to enhancing the leadership skills, boosting confidence, and facilitating mentees transition into effective leadership roles.</a:t>
                      </a:r>
                      <a:endParaRPr sz="1400" dirty="0"/>
                    </a:p>
                  </a:txBody>
                  <a:tcPr marL="26080" marR="260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1200"/>
                        <a:buFont typeface="Arial"/>
                        <a:buNone/>
                      </a:pPr>
                      <a:r>
                        <a:rPr lang="en-GB" sz="1400" u="none" strike="noStrike" cap="none" dirty="0">
                          <a:latin typeface="Arial"/>
                          <a:ea typeface="Arial"/>
                          <a:cs typeface="Arial"/>
                          <a:sym typeface="Arial"/>
                        </a:rPr>
                        <a:t>A draft mentoring scheme guide has been shared. We will develop regional protocols to support cross-LA mentoring.</a:t>
                      </a:r>
                      <a:endParaRPr sz="1400" dirty="0"/>
                    </a:p>
                    <a:p>
                      <a:pPr marL="0" marR="0" lvl="0" indent="0" algn="l" rtl="0">
                        <a:spcBef>
                          <a:spcPts val="0"/>
                        </a:spcBef>
                        <a:spcAft>
                          <a:spcPts val="0"/>
                        </a:spcAft>
                        <a:buClr>
                          <a:schemeClr val="dk1"/>
                        </a:buClr>
                        <a:buSzPts val="1200"/>
                        <a:buFont typeface="Arial"/>
                        <a:buNone/>
                      </a:pPr>
                      <a:r>
                        <a:rPr lang="en-GB" sz="1400" u="none" strike="noStrike" cap="none" dirty="0">
                          <a:latin typeface="Arial"/>
                          <a:ea typeface="Arial"/>
                          <a:cs typeface="Arial"/>
                          <a:sym typeface="Arial"/>
                        </a:rPr>
                        <a:t> </a:t>
                      </a:r>
                      <a:endParaRPr sz="1400" dirty="0"/>
                    </a:p>
                    <a:p>
                      <a:pPr marL="0" marR="0" lvl="0" indent="0" algn="l" rtl="0">
                        <a:spcBef>
                          <a:spcPts val="0"/>
                        </a:spcBef>
                        <a:spcAft>
                          <a:spcPts val="0"/>
                        </a:spcAft>
                        <a:buClr>
                          <a:schemeClr val="dk1"/>
                        </a:buClr>
                        <a:buSzPts val="1200"/>
                        <a:buFont typeface="Arial"/>
                        <a:buNone/>
                      </a:pPr>
                      <a:r>
                        <a:rPr lang="en-GB" sz="1400" u="none" strike="noStrike" cap="none" dirty="0">
                          <a:latin typeface="Arial"/>
                          <a:ea typeface="Arial"/>
                          <a:cs typeface="Arial"/>
                          <a:sym typeface="Arial"/>
                        </a:rPr>
                        <a:t>There is a suggestion to provide mentoring training to increase the pool of mentors regionally.</a:t>
                      </a:r>
                      <a:endParaRPr sz="1400" dirty="0"/>
                    </a:p>
                    <a:p>
                      <a:pPr marL="0" marR="0" lvl="0" indent="0" algn="l" rtl="0">
                        <a:spcBef>
                          <a:spcPts val="0"/>
                        </a:spcBef>
                        <a:spcAft>
                          <a:spcPts val="0"/>
                        </a:spcAft>
                        <a:buClr>
                          <a:schemeClr val="dk1"/>
                        </a:buClr>
                        <a:buSzPts val="1200"/>
                        <a:buFont typeface="Arial"/>
                        <a:buNone/>
                      </a:pPr>
                      <a:r>
                        <a:rPr lang="en-GB" sz="1400" u="none" strike="noStrike" cap="none" dirty="0">
                          <a:latin typeface="Arial"/>
                          <a:ea typeface="Arial"/>
                          <a:cs typeface="Arial"/>
                          <a:sym typeface="Arial"/>
                        </a:rPr>
                        <a:t> </a:t>
                      </a:r>
                      <a:endParaRPr sz="1400" dirty="0"/>
                    </a:p>
                    <a:p>
                      <a:pPr marL="0" marR="0" lvl="0" indent="0" algn="l" rtl="0">
                        <a:spcBef>
                          <a:spcPts val="0"/>
                        </a:spcBef>
                        <a:spcAft>
                          <a:spcPts val="0"/>
                        </a:spcAft>
                        <a:buClr>
                          <a:schemeClr val="dk1"/>
                        </a:buClr>
                        <a:buSzPts val="1200"/>
                        <a:buFont typeface="Arial"/>
                        <a:buNone/>
                      </a:pPr>
                      <a:r>
                        <a:rPr lang="en-GB" sz="1400" u="none" strike="noStrike" cap="none" dirty="0">
                          <a:latin typeface="Arial"/>
                          <a:ea typeface="Arial"/>
                          <a:cs typeface="Arial"/>
                          <a:sym typeface="Arial"/>
                        </a:rPr>
                        <a:t>The workforce development group will review it.</a:t>
                      </a:r>
                      <a:endParaRPr sz="1400"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053847">
                <a:tc>
                  <a:txBody>
                    <a:bodyPr/>
                    <a:lstStyle/>
                    <a:p>
                      <a:pPr marL="0" marR="0" lvl="0" indent="0" algn="l" rtl="0">
                        <a:spcBef>
                          <a:spcPts val="0"/>
                        </a:spcBef>
                        <a:spcAft>
                          <a:spcPts val="0"/>
                        </a:spcAft>
                        <a:buClr>
                          <a:schemeClr val="dk1"/>
                        </a:buClr>
                        <a:buSzPts val="1200"/>
                        <a:buFont typeface="Arial"/>
                        <a:buNone/>
                      </a:pPr>
                      <a:r>
                        <a:rPr lang="en-GB" sz="1400" b="1" u="none" strike="noStrike" cap="none" dirty="0">
                          <a:latin typeface="Arial"/>
                          <a:ea typeface="Arial"/>
                          <a:cs typeface="Arial"/>
                          <a:sym typeface="Arial"/>
                        </a:rPr>
                        <a:t>B.5.5</a:t>
                      </a:r>
                      <a:endParaRPr sz="1400" u="none" strike="noStrike" cap="none" dirty="0">
                        <a:latin typeface="Arial"/>
                        <a:ea typeface="Arial"/>
                        <a:cs typeface="Arial"/>
                        <a:sym typeface="Arial"/>
                      </a:endParaRPr>
                    </a:p>
                    <a:p>
                      <a:pPr marL="0" marR="0" lvl="0" indent="0" algn="l" rtl="0">
                        <a:spcBef>
                          <a:spcPts val="0"/>
                        </a:spcBef>
                        <a:spcAft>
                          <a:spcPts val="0"/>
                        </a:spcAft>
                        <a:buClr>
                          <a:schemeClr val="dk1"/>
                        </a:buClr>
                        <a:buSzPts val="1200"/>
                        <a:buFont typeface="Arial"/>
                        <a:buNone/>
                      </a:pPr>
                      <a:r>
                        <a:rPr lang="en-GB" sz="1400" u="none" strike="noStrike" cap="none" dirty="0">
                          <a:latin typeface="Arial"/>
                          <a:ea typeface="Arial"/>
                          <a:cs typeface="Arial"/>
                          <a:sym typeface="Arial"/>
                        </a:rPr>
                        <a:t>Establish a regional working group to map and improve Front Door services</a:t>
                      </a:r>
                      <a:endParaRPr sz="1400" dirty="0"/>
                    </a:p>
                  </a:txBody>
                  <a:tcPr marL="26080" marR="260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1200"/>
                        <a:buFont typeface="Arial"/>
                        <a:buNone/>
                      </a:pPr>
                      <a:r>
                        <a:rPr lang="en-GB" sz="1400" u="none" strike="noStrike" cap="none" dirty="0">
                          <a:latin typeface="Arial"/>
                          <a:ea typeface="Arial"/>
                          <a:cs typeface="Arial"/>
                          <a:sym typeface="Arial"/>
                        </a:rPr>
                        <a:t>Peer learning and support to improve Front Door services</a:t>
                      </a:r>
                      <a:endParaRPr sz="1400" dirty="0"/>
                    </a:p>
                  </a:txBody>
                  <a:tcPr marL="26080" marR="260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chemeClr val="dk1"/>
                        </a:buClr>
                        <a:buSzPts val="1200"/>
                        <a:buFont typeface="Arial"/>
                        <a:buNone/>
                      </a:pPr>
                      <a:r>
                        <a:rPr lang="en-GB" sz="1400" u="none" strike="noStrike" cap="none" dirty="0">
                          <a:latin typeface="Arial"/>
                          <a:ea typeface="Arial"/>
                          <a:cs typeface="Arial"/>
                          <a:sym typeface="Arial"/>
                        </a:rPr>
                        <a:t> </a:t>
                      </a:r>
                      <a:endParaRPr sz="1400" dirty="0"/>
                    </a:p>
                    <a:p>
                      <a:pPr marL="0" marR="0" lvl="0" indent="0" algn="l" rtl="0">
                        <a:spcBef>
                          <a:spcPts val="0"/>
                        </a:spcBef>
                        <a:spcAft>
                          <a:spcPts val="0"/>
                        </a:spcAft>
                        <a:buClr>
                          <a:schemeClr val="dk1"/>
                        </a:buClr>
                        <a:buSzPts val="1200"/>
                        <a:buFont typeface="Arial"/>
                        <a:buNone/>
                      </a:pPr>
                      <a:r>
                        <a:rPr lang="en-GB" sz="1400" u="none" strike="noStrike" cap="none" dirty="0">
                          <a:latin typeface="Arial"/>
                          <a:ea typeface="Arial"/>
                          <a:cs typeface="Arial"/>
                          <a:sym typeface="Arial"/>
                        </a:rPr>
                        <a:t>We have created the Front Door Services Group, which is leading this work separately. They have agreed to work as a Community of Practice and meet quarterly.</a:t>
                      </a:r>
                      <a:endParaRPr sz="1400" dirty="0"/>
                    </a:p>
                  </a:txBody>
                  <a:tcPr marL="26080" marR="2608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bl>
          </a:graphicData>
        </a:graphic>
      </p:graphicFrame>
      <p:sp>
        <p:nvSpPr>
          <p:cNvPr id="164" name="Google Shape;164;p8"/>
          <p:cNvSpPr/>
          <p:nvPr/>
        </p:nvSpPr>
        <p:spPr>
          <a:xfrm>
            <a:off x="419003" y="4485163"/>
            <a:ext cx="12126875" cy="1670063"/>
          </a:xfrm>
          <a:prstGeom prst="rect">
            <a:avLst/>
          </a:prstGeom>
          <a:noFill/>
          <a:ln w="38100" cap="flat" cmpd="sng">
            <a:solidFill>
              <a:srgbClr val="FF0000"/>
            </a:solidFill>
            <a:prstDash val="solid"/>
            <a:miter lim="800000"/>
            <a:headEnd type="none" w="sm" len="sm"/>
            <a:tailEnd type="none" w="sm" len="sm"/>
          </a:ln>
        </p:spPr>
        <p:txBody>
          <a:bodyPr spcFirstLastPara="1" wrap="square" lIns="100817" tIns="50395" rIns="100817" bIns="50395" anchor="ctr" anchorCtr="0">
            <a:noAutofit/>
          </a:bodyPr>
          <a:lstStyle/>
          <a:p>
            <a:pPr algn="ctr" defTabSz="1008380" rtl="0">
              <a:buClr>
                <a:srgbClr val="000000"/>
              </a:buClr>
            </a:pPr>
            <a:endParaRPr sz="1985" dirty="0">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6E0D4B-F889-15E8-232E-2A4FB47CDF59}"/>
              </a:ext>
            </a:extLst>
          </p:cNvPr>
          <p:cNvPicPr>
            <a:picLocks noChangeAspect="1"/>
          </p:cNvPicPr>
          <p:nvPr/>
        </p:nvPicPr>
        <p:blipFill>
          <a:blip r:embed="rId3"/>
          <a:srcRect l="51542" t="63853" r="13998" b="7230"/>
          <a:stretch>
            <a:fillRect/>
          </a:stretch>
        </p:blipFill>
        <p:spPr>
          <a:xfrm>
            <a:off x="8072146" y="2780495"/>
            <a:ext cx="4945560" cy="1248233"/>
          </a:xfrm>
          <a:prstGeom prst="rect">
            <a:avLst/>
          </a:prstGeom>
        </p:spPr>
      </p:pic>
      <p:pic>
        <p:nvPicPr>
          <p:cNvPr id="15" name="Picture 14">
            <a:extLst>
              <a:ext uri="{FF2B5EF4-FFF2-40B4-BE49-F238E27FC236}">
                <a16:creationId xmlns:a16="http://schemas.microsoft.com/office/drawing/2014/main" id="{F767117F-7B16-5E98-053C-01E62DF57DAC}"/>
              </a:ext>
            </a:extLst>
          </p:cNvPr>
          <p:cNvPicPr>
            <a:picLocks noChangeAspect="1"/>
          </p:cNvPicPr>
          <p:nvPr/>
        </p:nvPicPr>
        <p:blipFill>
          <a:blip r:embed="rId4"/>
          <a:stretch>
            <a:fillRect/>
          </a:stretch>
        </p:blipFill>
        <p:spPr>
          <a:xfrm>
            <a:off x="159758" y="279738"/>
            <a:ext cx="7764537" cy="6898060"/>
          </a:xfrm>
          <a:prstGeom prst="rect">
            <a:avLst/>
          </a:prstGeom>
        </p:spPr>
      </p:pic>
    </p:spTree>
    <p:extLst>
      <p:ext uri="{BB962C8B-B14F-4D97-AF65-F5344CB8AC3E}">
        <p14:creationId xmlns:p14="http://schemas.microsoft.com/office/powerpoint/2010/main" val="710608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367a3fa5e2a_0_151"/>
          <p:cNvSpPr/>
          <p:nvPr/>
        </p:nvSpPr>
        <p:spPr>
          <a:xfrm>
            <a:off x="597077" y="4978085"/>
            <a:ext cx="12203961" cy="1714642"/>
          </a:xfrm>
          <a:prstGeom prst="rect">
            <a:avLst/>
          </a:prstGeom>
          <a:noFill/>
          <a:ln>
            <a:noFill/>
          </a:ln>
        </p:spPr>
        <p:txBody>
          <a:bodyPr spcFirstLastPara="1" wrap="square" lIns="100817" tIns="252002" rIns="100817" bIns="55991" anchor="ctr" anchorCtr="0">
            <a:noAutofit/>
          </a:bodyPr>
          <a:lstStyle/>
          <a:p>
            <a:pPr algn="ctr" defTabSz="1008380" rtl="0">
              <a:buClr>
                <a:srgbClr val="000000"/>
              </a:buClr>
              <a:buSzPts val="2400"/>
            </a:pPr>
            <a:r>
              <a:rPr lang="en-GB" sz="2647" dirty="0">
                <a:solidFill>
                  <a:srgbClr val="000000"/>
                </a:solidFill>
                <a:latin typeface="Arial"/>
                <a:ea typeface="Arial"/>
                <a:cs typeface="Arial"/>
                <a:sym typeface="Arial"/>
              </a:rPr>
              <a:t>Coaching and mentoring sit on a push/pull continuum of impactful support. While there are similarities between coaching and mentoring, there are subtle differences. </a:t>
            </a:r>
            <a:endParaRPr sz="1544" dirty="0">
              <a:solidFill>
                <a:srgbClr val="000000"/>
              </a:solidFill>
              <a:latin typeface="Arial"/>
              <a:cs typeface="Arial"/>
              <a:sym typeface="Arial"/>
            </a:endParaRPr>
          </a:p>
          <a:p>
            <a:pPr algn="ctr" defTabSz="1008380" rtl="0">
              <a:buClr>
                <a:srgbClr val="000000"/>
              </a:buClr>
              <a:buSzPts val="2400"/>
            </a:pPr>
            <a:endParaRPr sz="2647" dirty="0">
              <a:solidFill>
                <a:srgbClr val="000000"/>
              </a:solidFill>
              <a:latin typeface="Arial"/>
              <a:ea typeface="Arial"/>
              <a:cs typeface="Arial"/>
              <a:sym typeface="Arial"/>
            </a:endParaRPr>
          </a:p>
        </p:txBody>
      </p:sp>
      <p:sp>
        <p:nvSpPr>
          <p:cNvPr id="179" name="Google Shape;179;g367a3fa5e2a_0_151"/>
          <p:cNvSpPr txBox="1">
            <a:spLocks noGrp="1"/>
          </p:cNvSpPr>
          <p:nvPr>
            <p:ph type="title"/>
          </p:nvPr>
        </p:nvSpPr>
        <p:spPr>
          <a:xfrm>
            <a:off x="396725" y="402784"/>
            <a:ext cx="12629066" cy="1092038"/>
          </a:xfrm>
          <a:prstGeom prst="rect">
            <a:avLst/>
          </a:prstGeom>
          <a:noFill/>
          <a:ln>
            <a:noFill/>
          </a:ln>
        </p:spPr>
        <p:txBody>
          <a:bodyPr spcFirstLastPara="1" wrap="square" lIns="100817" tIns="50395" rIns="100817" bIns="50395" anchor="ctr" anchorCtr="0">
            <a:noAutofit/>
          </a:bodyPr>
          <a:lstStyle/>
          <a:p>
            <a:pPr marL="399150" indent="-399150">
              <a:lnSpc>
                <a:spcPct val="100000"/>
              </a:lnSpc>
              <a:buSzPts val="3600"/>
            </a:pPr>
            <a:r>
              <a:rPr lang="en-GB" sz="3971" b="1" dirty="0"/>
              <a:t>Where mentoring fits on the continuum of support </a:t>
            </a:r>
            <a:endParaRPr dirty="0"/>
          </a:p>
        </p:txBody>
      </p:sp>
      <p:pic>
        <p:nvPicPr>
          <p:cNvPr id="180" name="Google Shape;180;g367a3fa5e2a_0_151" title="Coaching - push pull continuum.png"/>
          <p:cNvPicPr preferRelativeResize="0"/>
          <p:nvPr/>
        </p:nvPicPr>
        <p:blipFill>
          <a:blip r:embed="rId3">
            <a:alphaModFix/>
          </a:blip>
          <a:stretch>
            <a:fillRect/>
          </a:stretch>
        </p:blipFill>
        <p:spPr>
          <a:xfrm>
            <a:off x="321627" y="1853847"/>
            <a:ext cx="12754862" cy="276520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1"/>
          <p:cNvSpPr txBox="1">
            <a:spLocks noGrp="1"/>
          </p:cNvSpPr>
          <p:nvPr>
            <p:ph type="title"/>
          </p:nvPr>
        </p:nvSpPr>
        <p:spPr>
          <a:xfrm>
            <a:off x="926063" y="402786"/>
            <a:ext cx="11595914" cy="815775"/>
          </a:xfrm>
          <a:prstGeom prst="rect">
            <a:avLst/>
          </a:prstGeom>
          <a:noFill/>
          <a:ln>
            <a:noFill/>
          </a:ln>
        </p:spPr>
        <p:txBody>
          <a:bodyPr spcFirstLastPara="1" wrap="square" lIns="100817" tIns="50395" rIns="100817" bIns="50395" anchor="t" anchorCtr="0">
            <a:normAutofit/>
          </a:bodyPr>
          <a:lstStyle/>
          <a:p>
            <a:pPr>
              <a:buSzPts val="3600"/>
            </a:pPr>
            <a:r>
              <a:rPr lang="en-GB" sz="3971" b="1" dirty="0"/>
              <a:t>Benefits of mentoring</a:t>
            </a:r>
            <a:endParaRPr dirty="0"/>
          </a:p>
        </p:txBody>
      </p:sp>
      <p:sp>
        <p:nvSpPr>
          <p:cNvPr id="187" name="Google Shape;187;p11"/>
          <p:cNvSpPr txBox="1">
            <a:spLocks noGrp="1"/>
          </p:cNvSpPr>
          <p:nvPr>
            <p:ph type="body" idx="1"/>
          </p:nvPr>
        </p:nvSpPr>
        <p:spPr>
          <a:xfrm>
            <a:off x="922562" y="1087268"/>
            <a:ext cx="5687669" cy="561938"/>
          </a:xfrm>
          <a:prstGeom prst="rect">
            <a:avLst/>
          </a:prstGeom>
          <a:noFill/>
          <a:ln>
            <a:noFill/>
          </a:ln>
        </p:spPr>
        <p:txBody>
          <a:bodyPr spcFirstLastPara="1" wrap="square" lIns="100817" tIns="50395" rIns="100817" bIns="50395" anchor="t" anchorCtr="0">
            <a:normAutofit/>
          </a:bodyPr>
          <a:lstStyle/>
          <a:p>
            <a:pPr marL="0" indent="0">
              <a:spcBef>
                <a:spcPts val="0"/>
              </a:spcBef>
            </a:pPr>
            <a:r>
              <a:rPr lang="en-GB" b="0" dirty="0"/>
              <a:t>For the mentee</a:t>
            </a:r>
            <a:endParaRPr dirty="0"/>
          </a:p>
        </p:txBody>
      </p:sp>
      <p:sp>
        <p:nvSpPr>
          <p:cNvPr id="188" name="Google Shape;188;p11"/>
          <p:cNvSpPr txBox="1">
            <a:spLocks noGrp="1"/>
          </p:cNvSpPr>
          <p:nvPr>
            <p:ph type="body" idx="2"/>
          </p:nvPr>
        </p:nvSpPr>
        <p:spPr>
          <a:xfrm>
            <a:off x="926065" y="1649206"/>
            <a:ext cx="5687669" cy="5176498"/>
          </a:xfrm>
          <a:prstGeom prst="rect">
            <a:avLst/>
          </a:prstGeom>
          <a:noFill/>
          <a:ln>
            <a:noFill/>
          </a:ln>
        </p:spPr>
        <p:txBody>
          <a:bodyPr spcFirstLastPara="1" wrap="square" lIns="100817" tIns="50395" rIns="100817" bIns="50395" anchor="t" anchorCtr="0">
            <a:normAutofit fontScale="70000" lnSpcReduction="20000"/>
          </a:bodyPr>
          <a:lstStyle/>
          <a:p>
            <a:pPr marL="0" indent="0">
              <a:lnSpc>
                <a:spcPct val="120000"/>
              </a:lnSpc>
              <a:spcBef>
                <a:spcPts val="0"/>
              </a:spcBef>
              <a:buSzPct val="100000"/>
              <a:buNone/>
            </a:pPr>
            <a:r>
              <a:rPr lang="en-GB" sz="1985" dirty="0"/>
              <a:t>Having an opportunity to work alongside a mentor who has a shared lived or professional experience, context, situation or who has knowledge about an area that you are seeking to gain a greater understanding of, can be a very powerful personal and professional development opportunity. Benefits for mentees include, but not exclusively:</a:t>
            </a:r>
            <a:endParaRPr sz="1985" dirty="0"/>
          </a:p>
          <a:p>
            <a:pPr marL="378143">
              <a:lnSpc>
                <a:spcPct val="120000"/>
              </a:lnSpc>
              <a:spcBef>
                <a:spcPts val="1324"/>
              </a:spcBef>
              <a:buSzPct val="100000"/>
              <a:buFont typeface="Noto Sans Symbols"/>
              <a:buChar char="∙"/>
            </a:pPr>
            <a:r>
              <a:rPr lang="en-GB" sz="1985" dirty="0"/>
              <a:t>Supporting transition into a new role.</a:t>
            </a:r>
            <a:endParaRPr sz="1985" dirty="0"/>
          </a:p>
          <a:p>
            <a:pPr marL="378143">
              <a:lnSpc>
                <a:spcPct val="120000"/>
              </a:lnSpc>
              <a:spcBef>
                <a:spcPts val="1324"/>
              </a:spcBef>
              <a:buSzPct val="100000"/>
              <a:buFont typeface="Noto Sans Symbols"/>
              <a:buChar char="∙"/>
            </a:pPr>
            <a:r>
              <a:rPr lang="en-GB" sz="1985" dirty="0"/>
              <a:t>Gaining knowledge and learning from the experience of others.</a:t>
            </a:r>
            <a:endParaRPr sz="1985" dirty="0"/>
          </a:p>
          <a:p>
            <a:pPr marL="378143">
              <a:lnSpc>
                <a:spcPct val="120000"/>
              </a:lnSpc>
              <a:spcBef>
                <a:spcPts val="1324"/>
              </a:spcBef>
              <a:buSzPct val="100000"/>
              <a:buFont typeface="Noto Sans Symbols"/>
              <a:buChar char="∙"/>
            </a:pPr>
            <a:r>
              <a:rPr lang="en-GB" sz="1985" dirty="0"/>
              <a:t>Career development.</a:t>
            </a:r>
            <a:endParaRPr sz="1985" dirty="0"/>
          </a:p>
          <a:p>
            <a:pPr marL="378143">
              <a:lnSpc>
                <a:spcPct val="120000"/>
              </a:lnSpc>
              <a:spcBef>
                <a:spcPts val="1324"/>
              </a:spcBef>
              <a:buSzPct val="100000"/>
              <a:buFont typeface="Noto Sans Symbols"/>
              <a:buChar char="∙"/>
            </a:pPr>
            <a:r>
              <a:rPr lang="en-GB" sz="1985" dirty="0"/>
              <a:t>Managing professional relationships.</a:t>
            </a:r>
            <a:endParaRPr sz="1985" dirty="0"/>
          </a:p>
          <a:p>
            <a:pPr marL="378143">
              <a:lnSpc>
                <a:spcPct val="120000"/>
              </a:lnSpc>
              <a:spcBef>
                <a:spcPts val="1324"/>
              </a:spcBef>
              <a:buSzPct val="100000"/>
              <a:buFont typeface="Noto Sans Symbols"/>
              <a:buChar char="∙"/>
            </a:pPr>
            <a:r>
              <a:rPr lang="en-GB" sz="1985" dirty="0"/>
              <a:t>Developing leadership skills.</a:t>
            </a:r>
            <a:endParaRPr sz="1985" dirty="0"/>
          </a:p>
          <a:p>
            <a:pPr marL="378143">
              <a:lnSpc>
                <a:spcPct val="120000"/>
              </a:lnSpc>
              <a:spcBef>
                <a:spcPts val="1324"/>
              </a:spcBef>
              <a:buSzPct val="100000"/>
              <a:buFont typeface="Noto Sans Symbols"/>
              <a:buChar char="∙"/>
            </a:pPr>
            <a:r>
              <a:rPr lang="en-GB" sz="1985" dirty="0"/>
              <a:t>Improving confidence.</a:t>
            </a:r>
            <a:endParaRPr sz="1985" dirty="0"/>
          </a:p>
          <a:p>
            <a:pPr marL="378143">
              <a:lnSpc>
                <a:spcPct val="120000"/>
              </a:lnSpc>
              <a:spcBef>
                <a:spcPts val="1324"/>
              </a:spcBef>
              <a:buSzPct val="100000"/>
              <a:buFont typeface="Noto Sans Symbols"/>
              <a:buChar char="∙"/>
            </a:pPr>
            <a:r>
              <a:rPr lang="en-GB" sz="1985" dirty="0"/>
              <a:t>Supporting wellbeing.</a:t>
            </a:r>
            <a:endParaRPr sz="1985" dirty="0"/>
          </a:p>
          <a:p>
            <a:pPr marL="378143">
              <a:lnSpc>
                <a:spcPct val="120000"/>
              </a:lnSpc>
              <a:spcBef>
                <a:spcPts val="1324"/>
              </a:spcBef>
              <a:buSzPct val="100000"/>
              <a:buFont typeface="Noto Sans Symbols"/>
              <a:buChar char="∙"/>
            </a:pPr>
            <a:r>
              <a:rPr lang="en-GB" sz="1985" dirty="0"/>
              <a:t>Improving performance.</a:t>
            </a:r>
            <a:endParaRPr sz="1985" dirty="0"/>
          </a:p>
          <a:p>
            <a:pPr marL="378143">
              <a:lnSpc>
                <a:spcPct val="120000"/>
              </a:lnSpc>
              <a:spcBef>
                <a:spcPts val="1324"/>
              </a:spcBef>
              <a:buSzPct val="100000"/>
              <a:buFont typeface="Noto Sans Symbols"/>
              <a:buChar char="∙"/>
            </a:pPr>
            <a:r>
              <a:rPr lang="en-GB" sz="1985" dirty="0"/>
              <a:t>Managing competing priorities and work pressures.</a:t>
            </a:r>
            <a:endParaRPr dirty="0"/>
          </a:p>
        </p:txBody>
      </p:sp>
      <p:sp>
        <p:nvSpPr>
          <p:cNvPr id="189" name="Google Shape;189;p11"/>
          <p:cNvSpPr txBox="1">
            <a:spLocks noGrp="1"/>
          </p:cNvSpPr>
          <p:nvPr>
            <p:ph type="body" idx="3"/>
          </p:nvPr>
        </p:nvSpPr>
        <p:spPr>
          <a:xfrm>
            <a:off x="6802795" y="1087267"/>
            <a:ext cx="5715680" cy="561939"/>
          </a:xfrm>
          <a:prstGeom prst="rect">
            <a:avLst/>
          </a:prstGeom>
          <a:noFill/>
          <a:ln>
            <a:noFill/>
          </a:ln>
        </p:spPr>
        <p:txBody>
          <a:bodyPr spcFirstLastPara="1" wrap="square" lIns="100817" tIns="50395" rIns="100817" bIns="50395" anchor="t" anchorCtr="0">
            <a:normAutofit/>
          </a:bodyPr>
          <a:lstStyle/>
          <a:p>
            <a:pPr marL="0" indent="0">
              <a:spcBef>
                <a:spcPts val="0"/>
              </a:spcBef>
            </a:pPr>
            <a:r>
              <a:rPr lang="en-GB" b="0" dirty="0"/>
              <a:t>For the mentor </a:t>
            </a:r>
            <a:endParaRPr dirty="0"/>
          </a:p>
        </p:txBody>
      </p:sp>
      <p:sp>
        <p:nvSpPr>
          <p:cNvPr id="190" name="Google Shape;190;p11"/>
          <p:cNvSpPr txBox="1">
            <a:spLocks noGrp="1"/>
          </p:cNvSpPr>
          <p:nvPr>
            <p:ph type="body" idx="4"/>
          </p:nvPr>
        </p:nvSpPr>
        <p:spPr>
          <a:xfrm>
            <a:off x="6802795" y="1649206"/>
            <a:ext cx="5715680" cy="5176498"/>
          </a:xfrm>
          <a:prstGeom prst="rect">
            <a:avLst/>
          </a:prstGeom>
          <a:noFill/>
          <a:ln>
            <a:noFill/>
          </a:ln>
        </p:spPr>
        <p:txBody>
          <a:bodyPr spcFirstLastPara="1" wrap="square" lIns="100817" tIns="50395" rIns="100817" bIns="50395" anchor="t" anchorCtr="0">
            <a:normAutofit fontScale="77500" lnSpcReduction="20000"/>
          </a:bodyPr>
          <a:lstStyle/>
          <a:p>
            <a:pPr marL="0" indent="0">
              <a:lnSpc>
                <a:spcPct val="120000"/>
              </a:lnSpc>
              <a:spcBef>
                <a:spcPts val="0"/>
              </a:spcBef>
              <a:buSzPct val="100000"/>
              <a:buNone/>
            </a:pPr>
            <a:r>
              <a:rPr lang="en-GB" sz="1985" dirty="0"/>
              <a:t>There are also multiple benefits of being a mentor, including but not exclusively:</a:t>
            </a:r>
            <a:endParaRPr sz="1985" dirty="0"/>
          </a:p>
          <a:p>
            <a:pPr marL="378143">
              <a:lnSpc>
                <a:spcPct val="120000"/>
              </a:lnSpc>
              <a:spcBef>
                <a:spcPts val="1324"/>
              </a:spcBef>
              <a:buSzPct val="79365"/>
              <a:buFont typeface="Noto Sans Symbols"/>
              <a:buChar char="∙"/>
            </a:pPr>
            <a:r>
              <a:rPr lang="en-GB" sz="1985" dirty="0"/>
              <a:t>Supporting succession planning.</a:t>
            </a:r>
            <a:endParaRPr sz="1985" dirty="0"/>
          </a:p>
          <a:p>
            <a:pPr marL="378143">
              <a:lnSpc>
                <a:spcPct val="120000"/>
              </a:lnSpc>
              <a:spcBef>
                <a:spcPts val="1324"/>
              </a:spcBef>
              <a:buSzPct val="79365"/>
              <a:buFont typeface="Noto Sans Symbols"/>
              <a:buChar char="∙"/>
            </a:pPr>
            <a:r>
              <a:rPr lang="en-GB" sz="1985" dirty="0"/>
              <a:t>Building leadership skills.</a:t>
            </a:r>
            <a:endParaRPr sz="1985" dirty="0"/>
          </a:p>
          <a:p>
            <a:pPr marL="378143">
              <a:lnSpc>
                <a:spcPct val="120000"/>
              </a:lnSpc>
              <a:spcBef>
                <a:spcPts val="1324"/>
              </a:spcBef>
              <a:buSzPct val="79365"/>
              <a:buFont typeface="Noto Sans Symbols"/>
              <a:buChar char="∙"/>
            </a:pPr>
            <a:r>
              <a:rPr lang="en-GB" sz="1985" dirty="0"/>
              <a:t>Gaining a deeper value and understanding of equality, diversity, inclusion, equity and social justice.</a:t>
            </a:r>
            <a:endParaRPr sz="1985" dirty="0"/>
          </a:p>
          <a:p>
            <a:pPr marL="378143">
              <a:lnSpc>
                <a:spcPct val="120000"/>
              </a:lnSpc>
              <a:spcBef>
                <a:spcPts val="1324"/>
              </a:spcBef>
              <a:buSzPct val="79365"/>
              <a:buFont typeface="Noto Sans Symbols"/>
              <a:buChar char="∙"/>
            </a:pPr>
            <a:r>
              <a:rPr lang="en-GB" sz="1985" dirty="0"/>
              <a:t>Giving back and supporting others.</a:t>
            </a:r>
            <a:endParaRPr sz="1985" dirty="0"/>
          </a:p>
          <a:p>
            <a:pPr marL="378143">
              <a:lnSpc>
                <a:spcPct val="120000"/>
              </a:lnSpc>
              <a:spcBef>
                <a:spcPts val="1324"/>
              </a:spcBef>
              <a:buSzPct val="79365"/>
              <a:buFont typeface="Noto Sans Symbols"/>
              <a:buChar char="∙"/>
            </a:pPr>
            <a:r>
              <a:rPr lang="en-GB" sz="1985" dirty="0"/>
              <a:t>Understanding your profession on a deeper level and updating your knowledge.</a:t>
            </a:r>
            <a:endParaRPr sz="1985" dirty="0"/>
          </a:p>
          <a:p>
            <a:pPr marL="378143">
              <a:lnSpc>
                <a:spcPct val="120000"/>
              </a:lnSpc>
              <a:spcBef>
                <a:spcPts val="1324"/>
              </a:spcBef>
              <a:buSzPct val="79365"/>
              <a:buFont typeface="Noto Sans Symbols"/>
              <a:buChar char="∙"/>
            </a:pPr>
            <a:r>
              <a:rPr lang="en-GB" sz="1985" dirty="0"/>
              <a:t>Enhancing communication skills including intentional listening and questioning for understanding.</a:t>
            </a:r>
            <a:endParaRPr sz="1985" dirty="0"/>
          </a:p>
          <a:p>
            <a:pPr marL="378143">
              <a:lnSpc>
                <a:spcPct val="120000"/>
              </a:lnSpc>
              <a:spcBef>
                <a:spcPts val="1324"/>
              </a:spcBef>
              <a:buSzPct val="79365"/>
              <a:buFont typeface="Noto Sans Symbols"/>
              <a:buChar char="∙"/>
            </a:pPr>
            <a:r>
              <a:rPr lang="en-GB" sz="1985" dirty="0"/>
              <a:t>Personal growth and development.</a:t>
            </a:r>
            <a:endParaRPr sz="1985" dirty="0"/>
          </a:p>
          <a:p>
            <a:pPr marL="378143">
              <a:lnSpc>
                <a:spcPct val="120000"/>
              </a:lnSpc>
              <a:spcBef>
                <a:spcPts val="1324"/>
              </a:spcBef>
              <a:buSzPct val="79365"/>
              <a:buFont typeface="Noto Sans Symbols"/>
              <a:buChar char="∙"/>
            </a:pPr>
            <a:r>
              <a:rPr lang="en-GB" sz="1985" dirty="0"/>
              <a:t>Making a difference in someone's life.</a:t>
            </a:r>
            <a:endParaRPr sz="1985" dirty="0"/>
          </a:p>
          <a:p>
            <a:pPr marL="378143">
              <a:lnSpc>
                <a:spcPct val="120000"/>
              </a:lnSpc>
              <a:spcBef>
                <a:spcPts val="1324"/>
              </a:spcBef>
              <a:buSzPct val="79365"/>
              <a:buFont typeface="Noto Sans Symbols"/>
              <a:buChar char="∙"/>
            </a:pPr>
            <a:r>
              <a:rPr lang="en-GB" sz="1985" dirty="0"/>
              <a:t>Network building.</a:t>
            </a:r>
            <a:endParaRPr sz="1985" dirty="0"/>
          </a:p>
          <a:p>
            <a:pPr marL="252095" indent="-114843">
              <a:lnSpc>
                <a:spcPct val="120000"/>
              </a:lnSpc>
              <a:spcBef>
                <a:spcPts val="1764"/>
              </a:spcBef>
              <a:buSzPct val="10000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0">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0">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0">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0">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957A1-67DD-072B-8228-ECE1D9BBA08A}"/>
              </a:ext>
            </a:extLst>
          </p:cNvPr>
          <p:cNvSpPr>
            <a:spLocks noGrp="1"/>
          </p:cNvSpPr>
          <p:nvPr>
            <p:ph type="title"/>
          </p:nvPr>
        </p:nvSpPr>
        <p:spPr>
          <a:xfrm>
            <a:off x="929565" y="320000"/>
            <a:ext cx="11595914" cy="908432"/>
          </a:xfrm>
        </p:spPr>
        <p:txBody>
          <a:bodyPr/>
          <a:lstStyle/>
          <a:p>
            <a:pPr algn="ctr"/>
            <a:r>
              <a:rPr lang="en-GB" dirty="0"/>
              <a:t>Roles and Responsibilities </a:t>
            </a:r>
          </a:p>
        </p:txBody>
      </p:sp>
      <p:sp>
        <p:nvSpPr>
          <p:cNvPr id="3" name="Text Placeholder 2">
            <a:extLst>
              <a:ext uri="{FF2B5EF4-FFF2-40B4-BE49-F238E27FC236}">
                <a16:creationId xmlns:a16="http://schemas.microsoft.com/office/drawing/2014/main" id="{FE503F50-1020-59BE-FD37-7C2AD23DF2BF}"/>
              </a:ext>
            </a:extLst>
          </p:cNvPr>
          <p:cNvSpPr>
            <a:spLocks noGrp="1"/>
          </p:cNvSpPr>
          <p:nvPr>
            <p:ph type="body" idx="1"/>
          </p:nvPr>
        </p:nvSpPr>
        <p:spPr>
          <a:xfrm>
            <a:off x="919059" y="1138429"/>
            <a:ext cx="5687793" cy="618185"/>
          </a:xfrm>
        </p:spPr>
        <p:txBody>
          <a:bodyPr anchor="t" anchorCtr="0">
            <a:normAutofit fontScale="92500" lnSpcReduction="10000"/>
          </a:bodyPr>
          <a:lstStyle/>
          <a:p>
            <a:pPr algn="ctr">
              <a:lnSpc>
                <a:spcPct val="100000"/>
              </a:lnSpc>
              <a:spcBef>
                <a:spcPts val="661"/>
              </a:spcBef>
              <a:spcAft>
                <a:spcPts val="661"/>
              </a:spcAft>
            </a:pPr>
            <a:r>
              <a:rPr lang="en-GB" dirty="0"/>
              <a:t>It is expected that Mentees will:  </a:t>
            </a:r>
          </a:p>
        </p:txBody>
      </p:sp>
      <p:sp>
        <p:nvSpPr>
          <p:cNvPr id="4" name="Text Placeholder 3">
            <a:extLst>
              <a:ext uri="{FF2B5EF4-FFF2-40B4-BE49-F238E27FC236}">
                <a16:creationId xmlns:a16="http://schemas.microsoft.com/office/drawing/2014/main" id="{E5C437F9-72C6-88F8-3523-5455D203DBFA}"/>
              </a:ext>
            </a:extLst>
          </p:cNvPr>
          <p:cNvSpPr>
            <a:spLocks noGrp="1"/>
          </p:cNvSpPr>
          <p:nvPr>
            <p:ph type="body" idx="2"/>
          </p:nvPr>
        </p:nvSpPr>
        <p:spPr>
          <a:xfrm>
            <a:off x="467084" y="1881853"/>
            <a:ext cx="5984125" cy="4905618"/>
          </a:xfrm>
        </p:spPr>
        <p:txBody>
          <a:bodyPr>
            <a:noAutofit/>
          </a:bodyPr>
          <a:lstStyle/>
          <a:p>
            <a:pPr>
              <a:lnSpc>
                <a:spcPct val="100000"/>
              </a:lnSpc>
              <a:spcBef>
                <a:spcPts val="661"/>
              </a:spcBef>
              <a:spcAft>
                <a:spcPts val="661"/>
              </a:spcAft>
            </a:pPr>
            <a:r>
              <a:rPr lang="en-US" sz="1544" dirty="0"/>
              <a:t>Take responsibility for managing your own development. </a:t>
            </a:r>
          </a:p>
          <a:p>
            <a:pPr>
              <a:lnSpc>
                <a:spcPct val="100000"/>
              </a:lnSpc>
              <a:spcBef>
                <a:spcPts val="661"/>
              </a:spcBef>
              <a:spcAft>
                <a:spcPts val="661"/>
              </a:spcAft>
            </a:pPr>
            <a:r>
              <a:rPr lang="en-US" sz="1544" dirty="0"/>
              <a:t>Set clear, realistic objectives and initiate learning and development activities. </a:t>
            </a:r>
          </a:p>
          <a:p>
            <a:pPr>
              <a:lnSpc>
                <a:spcPct val="100000"/>
              </a:lnSpc>
              <a:spcBef>
                <a:spcPts val="661"/>
              </a:spcBef>
              <a:spcAft>
                <a:spcPts val="661"/>
              </a:spcAft>
            </a:pPr>
            <a:r>
              <a:rPr lang="en-US" sz="1544" dirty="0"/>
              <a:t>Be responsible for scheduling all meetings and rescheduling them if needed. </a:t>
            </a:r>
          </a:p>
          <a:p>
            <a:pPr>
              <a:lnSpc>
                <a:spcPct val="100000"/>
              </a:lnSpc>
              <a:spcBef>
                <a:spcPts val="661"/>
              </a:spcBef>
              <a:spcAft>
                <a:spcPts val="661"/>
              </a:spcAft>
            </a:pPr>
            <a:r>
              <a:rPr lang="en-US" sz="1544" dirty="0"/>
              <a:t>Take responsibility for setting meeting agendas. </a:t>
            </a:r>
          </a:p>
          <a:p>
            <a:pPr>
              <a:lnSpc>
                <a:spcPct val="100000"/>
              </a:lnSpc>
              <a:spcBef>
                <a:spcPts val="661"/>
              </a:spcBef>
              <a:spcAft>
                <a:spcPts val="661"/>
              </a:spcAft>
            </a:pPr>
            <a:r>
              <a:rPr lang="en-US" sz="1544" dirty="0"/>
              <a:t>Be open to feedback from your mentor and receptive to new ideas. </a:t>
            </a:r>
          </a:p>
          <a:p>
            <a:pPr>
              <a:lnSpc>
                <a:spcPct val="100000"/>
              </a:lnSpc>
              <a:spcBef>
                <a:spcPts val="661"/>
              </a:spcBef>
              <a:spcAft>
                <a:spcPts val="661"/>
              </a:spcAft>
            </a:pPr>
            <a:r>
              <a:rPr lang="en-US" sz="1544" dirty="0"/>
              <a:t>Show consideration for your mentor’s time. </a:t>
            </a:r>
          </a:p>
          <a:p>
            <a:pPr>
              <a:lnSpc>
                <a:spcPct val="100000"/>
              </a:lnSpc>
              <a:spcBef>
                <a:spcPts val="661"/>
              </a:spcBef>
              <a:spcAft>
                <a:spcPts val="661"/>
              </a:spcAft>
            </a:pPr>
            <a:r>
              <a:rPr lang="en-US" sz="1544" dirty="0"/>
              <a:t>Adhere to confidentiality of the mentoring partnership. </a:t>
            </a:r>
          </a:p>
          <a:p>
            <a:pPr>
              <a:lnSpc>
                <a:spcPct val="100000"/>
              </a:lnSpc>
              <a:spcBef>
                <a:spcPts val="661"/>
              </a:spcBef>
              <a:spcAft>
                <a:spcPts val="661"/>
              </a:spcAft>
            </a:pPr>
            <a:r>
              <a:rPr lang="en-US" sz="1544" dirty="0"/>
              <a:t>Maintain the commitment to the mentoring partnership – the frequency, structure and length will be discussed and agreed with the mentor, but it’s typically 4-6 sessions over 12 months, with learning and development activities between meetings.</a:t>
            </a:r>
            <a:endParaRPr lang="en-GB" sz="1544" dirty="0"/>
          </a:p>
        </p:txBody>
      </p:sp>
      <p:sp>
        <p:nvSpPr>
          <p:cNvPr id="5" name="Text Placeholder 4">
            <a:extLst>
              <a:ext uri="{FF2B5EF4-FFF2-40B4-BE49-F238E27FC236}">
                <a16:creationId xmlns:a16="http://schemas.microsoft.com/office/drawing/2014/main" id="{47F052D4-7021-CC3B-20F7-20D6D74B3726}"/>
              </a:ext>
            </a:extLst>
          </p:cNvPr>
          <p:cNvSpPr>
            <a:spLocks noGrp="1"/>
          </p:cNvSpPr>
          <p:nvPr>
            <p:ph type="body" idx="3"/>
          </p:nvPr>
        </p:nvSpPr>
        <p:spPr>
          <a:xfrm>
            <a:off x="6834186" y="1138429"/>
            <a:ext cx="5715583" cy="618185"/>
          </a:xfrm>
        </p:spPr>
        <p:txBody>
          <a:bodyPr anchor="t" anchorCtr="0">
            <a:normAutofit fontScale="92500" lnSpcReduction="10000"/>
          </a:bodyPr>
          <a:lstStyle/>
          <a:p>
            <a:pPr algn="ctr"/>
            <a:r>
              <a:rPr lang="en-GB" dirty="0"/>
              <a:t>It is expected that Mentors will:</a:t>
            </a:r>
          </a:p>
        </p:txBody>
      </p:sp>
      <p:sp>
        <p:nvSpPr>
          <p:cNvPr id="6" name="Text Placeholder 5">
            <a:extLst>
              <a:ext uri="{FF2B5EF4-FFF2-40B4-BE49-F238E27FC236}">
                <a16:creationId xmlns:a16="http://schemas.microsoft.com/office/drawing/2014/main" id="{B6FBB070-0ED4-4B6C-DCCD-81AF8C7B9DD9}"/>
              </a:ext>
            </a:extLst>
          </p:cNvPr>
          <p:cNvSpPr>
            <a:spLocks noGrp="1"/>
          </p:cNvSpPr>
          <p:nvPr>
            <p:ph type="body" idx="4"/>
          </p:nvPr>
        </p:nvSpPr>
        <p:spPr>
          <a:xfrm>
            <a:off x="6530599" y="1795116"/>
            <a:ext cx="6446857" cy="5079095"/>
          </a:xfrm>
        </p:spPr>
        <p:txBody>
          <a:bodyPr>
            <a:noAutofit/>
          </a:bodyPr>
          <a:lstStyle/>
          <a:p>
            <a:pPr>
              <a:lnSpc>
                <a:spcPct val="100000"/>
              </a:lnSpc>
              <a:spcBef>
                <a:spcPts val="661"/>
              </a:spcBef>
              <a:spcAft>
                <a:spcPts val="661"/>
              </a:spcAft>
            </a:pPr>
            <a:r>
              <a:rPr lang="en-US" sz="1544" dirty="0"/>
              <a:t>Motivate and encourage your mentee to take responsibility for their own learning and development activities. </a:t>
            </a:r>
          </a:p>
          <a:p>
            <a:pPr>
              <a:lnSpc>
                <a:spcPct val="100000"/>
              </a:lnSpc>
              <a:spcBef>
                <a:spcPts val="661"/>
              </a:spcBef>
              <a:spcAft>
                <a:spcPts val="661"/>
              </a:spcAft>
            </a:pPr>
            <a:r>
              <a:rPr lang="en-US" sz="1544" dirty="0"/>
              <a:t>Help identify learning and who else can provide support. </a:t>
            </a:r>
          </a:p>
          <a:p>
            <a:pPr>
              <a:lnSpc>
                <a:spcPct val="100000"/>
              </a:lnSpc>
              <a:spcBef>
                <a:spcPts val="661"/>
              </a:spcBef>
              <a:spcAft>
                <a:spcPts val="661"/>
              </a:spcAft>
            </a:pPr>
            <a:r>
              <a:rPr lang="en-US" sz="1544" dirty="0"/>
              <a:t>Provide constructive feedback and act as a sounding board for ideas. </a:t>
            </a:r>
          </a:p>
          <a:p>
            <a:pPr>
              <a:lnSpc>
                <a:spcPct val="100000"/>
              </a:lnSpc>
              <a:spcBef>
                <a:spcPts val="661"/>
              </a:spcBef>
              <a:spcAft>
                <a:spcPts val="661"/>
              </a:spcAft>
            </a:pPr>
            <a:r>
              <a:rPr lang="en-US" sz="1544" dirty="0"/>
              <a:t>Challenge your mentee to take a broad perspective. </a:t>
            </a:r>
          </a:p>
          <a:p>
            <a:pPr>
              <a:lnSpc>
                <a:spcPct val="100000"/>
              </a:lnSpc>
              <a:spcBef>
                <a:spcPts val="661"/>
              </a:spcBef>
              <a:spcAft>
                <a:spcPts val="661"/>
              </a:spcAft>
            </a:pPr>
            <a:r>
              <a:rPr lang="en-US" sz="1544" dirty="0"/>
              <a:t>Use listening skills and a facilitative approach to increase mentee’s awareness of strengths and weaknesses. </a:t>
            </a:r>
          </a:p>
          <a:p>
            <a:pPr>
              <a:lnSpc>
                <a:spcPct val="100000"/>
              </a:lnSpc>
              <a:spcBef>
                <a:spcPts val="661"/>
              </a:spcBef>
              <a:spcAft>
                <a:spcPts val="661"/>
              </a:spcAft>
            </a:pPr>
            <a:r>
              <a:rPr lang="en-US" sz="1544" dirty="0"/>
              <a:t>Adhere to confidentiality of mentoring partnership. </a:t>
            </a:r>
          </a:p>
          <a:p>
            <a:pPr>
              <a:lnSpc>
                <a:spcPct val="100000"/>
              </a:lnSpc>
              <a:spcBef>
                <a:spcPts val="661"/>
              </a:spcBef>
              <a:spcAft>
                <a:spcPts val="661"/>
              </a:spcAft>
            </a:pPr>
            <a:r>
              <a:rPr lang="en-US" sz="1544" dirty="0"/>
              <a:t>Provide advice where prudent and appropriate. </a:t>
            </a:r>
          </a:p>
          <a:p>
            <a:pPr>
              <a:lnSpc>
                <a:spcPct val="100000"/>
              </a:lnSpc>
              <a:spcBef>
                <a:spcPts val="661"/>
              </a:spcBef>
              <a:spcAft>
                <a:spcPts val="661"/>
              </a:spcAft>
            </a:pPr>
            <a:r>
              <a:rPr lang="en-US" sz="1544" dirty="0"/>
              <a:t>Maintain commitment to the mentoring partnership – the frequency, structure and length will be discussed and agreed with the mentee, but it’s typically 4-6 sessions over 12 months, with learning and development activities in between.</a:t>
            </a:r>
            <a:endParaRPr lang="en-GB" sz="1544" dirty="0"/>
          </a:p>
        </p:txBody>
      </p:sp>
    </p:spTree>
    <p:extLst>
      <p:ext uri="{BB962C8B-B14F-4D97-AF65-F5344CB8AC3E}">
        <p14:creationId xmlns:p14="http://schemas.microsoft.com/office/powerpoint/2010/main" val="301285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1BEDF4-7BCB-8C97-E914-539ABD5550C2}"/>
              </a:ext>
            </a:extLst>
          </p:cNvPr>
          <p:cNvPicPr>
            <a:picLocks noChangeAspect="1"/>
          </p:cNvPicPr>
          <p:nvPr/>
        </p:nvPicPr>
        <p:blipFill>
          <a:blip r:embed="rId3"/>
          <a:srcRect l="21210" t="15379" r="21290" b="15454"/>
          <a:stretch>
            <a:fillRect/>
          </a:stretch>
        </p:blipFill>
        <p:spPr>
          <a:xfrm>
            <a:off x="285113" y="1626506"/>
            <a:ext cx="4527688" cy="2927439"/>
          </a:xfrm>
          <a:prstGeom prst="rect">
            <a:avLst/>
          </a:prstGeom>
        </p:spPr>
      </p:pic>
      <p:pic>
        <p:nvPicPr>
          <p:cNvPr id="10" name="Picture 9">
            <a:extLst>
              <a:ext uri="{FF2B5EF4-FFF2-40B4-BE49-F238E27FC236}">
                <a16:creationId xmlns:a16="http://schemas.microsoft.com/office/drawing/2014/main" id="{254E2A04-FF3A-2920-8F6B-1CC5BB8174A2}"/>
              </a:ext>
            </a:extLst>
          </p:cNvPr>
          <p:cNvPicPr>
            <a:picLocks noChangeAspect="1"/>
          </p:cNvPicPr>
          <p:nvPr/>
        </p:nvPicPr>
        <p:blipFill>
          <a:blip r:embed="rId4"/>
          <a:srcRect l="18227" t="18830" r="42096" b="8252"/>
          <a:stretch>
            <a:fillRect/>
          </a:stretch>
        </p:blipFill>
        <p:spPr>
          <a:xfrm>
            <a:off x="5572979" y="316693"/>
            <a:ext cx="7015013" cy="6929465"/>
          </a:xfrm>
          <a:prstGeom prst="rect">
            <a:avLst/>
          </a:prstGeom>
        </p:spPr>
      </p:pic>
      <p:sp>
        <p:nvSpPr>
          <p:cNvPr id="11" name="Rectangle 10">
            <a:extLst>
              <a:ext uri="{FF2B5EF4-FFF2-40B4-BE49-F238E27FC236}">
                <a16:creationId xmlns:a16="http://schemas.microsoft.com/office/drawing/2014/main" id="{5D16EB64-0F69-445B-3749-B10901EE1424}"/>
              </a:ext>
            </a:extLst>
          </p:cNvPr>
          <p:cNvSpPr/>
          <p:nvPr/>
        </p:nvSpPr>
        <p:spPr>
          <a:xfrm>
            <a:off x="285112" y="4792477"/>
            <a:ext cx="4391159" cy="17347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08380" rtl="0">
              <a:buClr>
                <a:srgbClr val="000000"/>
              </a:buClr>
            </a:pPr>
            <a:r>
              <a:rPr lang="en-GB" sz="1985" dirty="0">
                <a:solidFill>
                  <a:srgbClr val="000000"/>
                </a:solidFill>
                <a:latin typeface="Arial"/>
                <a:sym typeface="Arial"/>
              </a:rPr>
              <a:t>4/6 sessions over a 12-month period </a:t>
            </a:r>
          </a:p>
        </p:txBody>
      </p:sp>
    </p:spTree>
    <p:extLst>
      <p:ext uri="{BB962C8B-B14F-4D97-AF65-F5344CB8AC3E}">
        <p14:creationId xmlns:p14="http://schemas.microsoft.com/office/powerpoint/2010/main" val="3545281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60F482-FCA8-9994-DF10-49161F9BEBD7}"/>
              </a:ext>
            </a:extLst>
          </p:cNvPr>
          <p:cNvPicPr>
            <a:picLocks noChangeAspect="1"/>
          </p:cNvPicPr>
          <p:nvPr/>
        </p:nvPicPr>
        <p:blipFill>
          <a:blip r:embed="rId2"/>
          <a:srcRect l="2080" t="809"/>
          <a:stretch>
            <a:fillRect/>
          </a:stretch>
        </p:blipFill>
        <p:spPr>
          <a:xfrm>
            <a:off x="1322617" y="217614"/>
            <a:ext cx="4976648" cy="7127622"/>
          </a:xfrm>
          <a:prstGeom prst="rect">
            <a:avLst/>
          </a:prstGeom>
        </p:spPr>
      </p:pic>
      <p:pic>
        <p:nvPicPr>
          <p:cNvPr id="12" name="Picture 11">
            <a:extLst>
              <a:ext uri="{FF2B5EF4-FFF2-40B4-BE49-F238E27FC236}">
                <a16:creationId xmlns:a16="http://schemas.microsoft.com/office/drawing/2014/main" id="{8AABDA9C-9F33-431B-0A90-A63CEF37F63E}"/>
              </a:ext>
            </a:extLst>
          </p:cNvPr>
          <p:cNvPicPr>
            <a:picLocks noChangeAspect="1"/>
          </p:cNvPicPr>
          <p:nvPr/>
        </p:nvPicPr>
        <p:blipFill>
          <a:blip r:embed="rId3"/>
          <a:srcRect l="1282" t="3171" r="639" b="5096"/>
          <a:stretch>
            <a:fillRect/>
          </a:stretch>
        </p:blipFill>
        <p:spPr>
          <a:xfrm>
            <a:off x="6928582" y="197808"/>
            <a:ext cx="5193341" cy="7167231"/>
          </a:xfrm>
          <a:prstGeom prst="rect">
            <a:avLst/>
          </a:prstGeom>
        </p:spPr>
      </p:pic>
    </p:spTree>
    <p:extLst>
      <p:ext uri="{BB962C8B-B14F-4D97-AF65-F5344CB8AC3E}">
        <p14:creationId xmlns:p14="http://schemas.microsoft.com/office/powerpoint/2010/main" val="1200974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F7667C-3DF6-46F2-B7CC-B5D3C3841105}"/>
              </a:ext>
            </a:extLst>
          </p:cNvPr>
          <p:cNvSpPr>
            <a:spLocks noGrp="1"/>
          </p:cNvSpPr>
          <p:nvPr>
            <p:ph idx="1"/>
          </p:nvPr>
        </p:nvSpPr>
        <p:spPr>
          <a:xfrm>
            <a:off x="2129766" y="2858655"/>
            <a:ext cx="10390460" cy="1896421"/>
          </a:xfrm>
        </p:spPr>
        <p:txBody>
          <a:bodyPr>
            <a:normAutofit/>
          </a:bodyPr>
          <a:lstStyle/>
          <a:p>
            <a:pPr marL="0" indent="0">
              <a:buNone/>
            </a:pPr>
            <a:r>
              <a:rPr lang="en-GB" sz="10586" dirty="0"/>
              <a:t>Welcome!</a:t>
            </a:r>
          </a:p>
        </p:txBody>
      </p:sp>
      <p:graphicFrame>
        <p:nvGraphicFramePr>
          <p:cNvPr id="4" name="Diagram 3">
            <a:extLst>
              <a:ext uri="{FF2B5EF4-FFF2-40B4-BE49-F238E27FC236}">
                <a16:creationId xmlns:a16="http://schemas.microsoft.com/office/drawing/2014/main" id="{6A74CE27-76F0-49CF-B6AD-D8A697EFC567}"/>
              </a:ext>
            </a:extLst>
          </p:cNvPr>
          <p:cNvGraphicFramePr/>
          <p:nvPr/>
        </p:nvGraphicFramePr>
        <p:xfrm>
          <a:off x="5494993" y="166664"/>
          <a:ext cx="9435844" cy="6910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414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2CAB3-75F5-513D-46BF-A53E96669EB8}"/>
              </a:ext>
            </a:extLst>
          </p:cNvPr>
          <p:cNvSpPr>
            <a:spLocks noGrp="1"/>
          </p:cNvSpPr>
          <p:nvPr>
            <p:ph type="title"/>
          </p:nvPr>
        </p:nvSpPr>
        <p:spPr>
          <a:xfrm>
            <a:off x="926063" y="402784"/>
            <a:ext cx="11595914" cy="1214784"/>
          </a:xfrm>
        </p:spPr>
        <p:txBody>
          <a:bodyPr/>
          <a:lstStyle/>
          <a:p>
            <a:pPr algn="ctr"/>
            <a:r>
              <a:rPr lang="en-GB" dirty="0"/>
              <a:t>Building Trust and Rapport </a:t>
            </a:r>
          </a:p>
        </p:txBody>
      </p:sp>
      <p:pic>
        <p:nvPicPr>
          <p:cNvPr id="8" name="Picture 7" descr="A diagram of a company&#10;&#10;AI-generated content may be incorrect.">
            <a:extLst>
              <a:ext uri="{FF2B5EF4-FFF2-40B4-BE49-F238E27FC236}">
                <a16:creationId xmlns:a16="http://schemas.microsoft.com/office/drawing/2014/main" id="{EDB5126D-AEA0-6F80-298D-E5D8162A518B}"/>
              </a:ext>
            </a:extLst>
          </p:cNvPr>
          <p:cNvPicPr>
            <a:picLocks noChangeAspect="1"/>
          </p:cNvPicPr>
          <p:nvPr/>
        </p:nvPicPr>
        <p:blipFill>
          <a:blip r:embed="rId2"/>
          <a:stretch>
            <a:fillRect/>
          </a:stretch>
        </p:blipFill>
        <p:spPr>
          <a:xfrm>
            <a:off x="812822" y="1617568"/>
            <a:ext cx="5295386" cy="5295386"/>
          </a:xfrm>
          <a:prstGeom prst="rect">
            <a:avLst/>
          </a:prstGeom>
        </p:spPr>
      </p:pic>
      <p:sp>
        <p:nvSpPr>
          <p:cNvPr id="3" name="Text Placeholder 3">
            <a:extLst>
              <a:ext uri="{FF2B5EF4-FFF2-40B4-BE49-F238E27FC236}">
                <a16:creationId xmlns:a16="http://schemas.microsoft.com/office/drawing/2014/main" id="{CE139279-7963-F561-D5FD-2E53B9B7A326}"/>
              </a:ext>
            </a:extLst>
          </p:cNvPr>
          <p:cNvSpPr txBox="1">
            <a:spLocks/>
          </p:cNvSpPr>
          <p:nvPr/>
        </p:nvSpPr>
        <p:spPr>
          <a:xfrm>
            <a:off x="6722269" y="1497979"/>
            <a:ext cx="5687793" cy="5414976"/>
          </a:xfrm>
          <a:prstGeom prst="rect">
            <a:avLst/>
          </a:prstGeom>
          <a:noFill/>
          <a:ln>
            <a:noFill/>
          </a:ln>
        </p:spPr>
        <p:txBody>
          <a:bodyPr spcFirstLastPara="1" wrap="square" lIns="100817" tIns="50395" rIns="100817" bIns="50395" anchor="t" anchorCtr="0">
            <a:normAutofit fontScale="6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26048" indent="0" defTabSz="1008380">
              <a:lnSpc>
                <a:spcPct val="120000"/>
              </a:lnSpc>
              <a:spcBef>
                <a:spcPts val="661"/>
              </a:spcBef>
              <a:spcAft>
                <a:spcPts val="661"/>
              </a:spcAft>
              <a:buClr>
                <a:srgbClr val="000000"/>
              </a:buClr>
              <a:buNone/>
            </a:pPr>
            <a:r>
              <a:rPr lang="en-US" sz="3088" dirty="0">
                <a:solidFill>
                  <a:srgbClr val="000000"/>
                </a:solidFill>
              </a:rPr>
              <a:t>Both mentor and mentee need to be committed to the mentoring relationship. Consider how you can ensure that you can give your full attention during a session and how you can prepare for each conversation:</a:t>
            </a:r>
          </a:p>
          <a:p>
            <a:pPr marL="504190" indent="-378143" defTabSz="1008380">
              <a:lnSpc>
                <a:spcPct val="120000"/>
              </a:lnSpc>
              <a:spcBef>
                <a:spcPts val="661"/>
              </a:spcBef>
              <a:spcAft>
                <a:spcPts val="661"/>
              </a:spcAft>
              <a:buClr>
                <a:srgbClr val="000000"/>
              </a:buClr>
            </a:pPr>
            <a:r>
              <a:rPr lang="en-US" sz="3088" dirty="0">
                <a:solidFill>
                  <a:srgbClr val="000000"/>
                </a:solidFill>
              </a:rPr>
              <a:t>Think about where you will meet to make sure you will not be interrupted either in person or by ‘pop up’ notifications and phone/text messages.</a:t>
            </a:r>
          </a:p>
          <a:p>
            <a:pPr marL="504190" indent="-378143" defTabSz="1008380">
              <a:lnSpc>
                <a:spcPct val="120000"/>
              </a:lnSpc>
              <a:spcBef>
                <a:spcPts val="661"/>
              </a:spcBef>
              <a:spcAft>
                <a:spcPts val="661"/>
              </a:spcAft>
              <a:buClr>
                <a:srgbClr val="000000"/>
              </a:buClr>
            </a:pPr>
            <a:r>
              <a:rPr lang="en-US" sz="3088" dirty="0">
                <a:solidFill>
                  <a:srgbClr val="000000"/>
                </a:solidFill>
              </a:rPr>
              <a:t>Try, if possible, to allow time before and after each conversation to prepare and reflect on your experience.</a:t>
            </a:r>
          </a:p>
          <a:p>
            <a:pPr marL="504190" indent="-378143" defTabSz="1008380">
              <a:lnSpc>
                <a:spcPct val="120000"/>
              </a:lnSpc>
              <a:spcBef>
                <a:spcPts val="661"/>
              </a:spcBef>
              <a:spcAft>
                <a:spcPts val="661"/>
              </a:spcAft>
              <a:buClr>
                <a:srgbClr val="000000"/>
              </a:buClr>
            </a:pPr>
            <a:r>
              <a:rPr lang="en-US" sz="3088" dirty="0">
                <a:solidFill>
                  <a:srgbClr val="000000"/>
                </a:solidFill>
              </a:rPr>
              <a:t>Check in at the start of each conversation that both are comfortable and able to give their full attention to the conversation.</a:t>
            </a:r>
            <a:endParaRPr lang="en-GB" sz="3088" dirty="0">
              <a:solidFill>
                <a:srgbClr val="000000"/>
              </a:solidFill>
            </a:endParaRPr>
          </a:p>
        </p:txBody>
      </p:sp>
    </p:spTree>
    <p:extLst>
      <p:ext uri="{BB962C8B-B14F-4D97-AF65-F5344CB8AC3E}">
        <p14:creationId xmlns:p14="http://schemas.microsoft.com/office/powerpoint/2010/main" val="2870728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question marks&#10;&#10;AI-generated content may be incorrect.">
            <a:extLst>
              <a:ext uri="{FF2B5EF4-FFF2-40B4-BE49-F238E27FC236}">
                <a16:creationId xmlns:a16="http://schemas.microsoft.com/office/drawing/2014/main" id="{E43B86E2-991A-C9B3-5A08-0F41D49777C6}"/>
              </a:ext>
            </a:extLst>
          </p:cNvPr>
          <p:cNvPicPr>
            <a:picLocks noChangeAspect="1"/>
          </p:cNvPicPr>
          <p:nvPr/>
        </p:nvPicPr>
        <p:blipFill>
          <a:blip r:embed="rId2"/>
          <a:stretch>
            <a:fillRect/>
          </a:stretch>
        </p:blipFill>
        <p:spPr>
          <a:xfrm>
            <a:off x="3379521" y="1285506"/>
            <a:ext cx="6410955" cy="4786847"/>
          </a:xfrm>
          <a:prstGeom prst="rect">
            <a:avLst/>
          </a:prstGeom>
        </p:spPr>
      </p:pic>
    </p:spTree>
    <p:extLst>
      <p:ext uri="{BB962C8B-B14F-4D97-AF65-F5344CB8AC3E}">
        <p14:creationId xmlns:p14="http://schemas.microsoft.com/office/powerpoint/2010/main" val="2586090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BD404-79A2-93DE-809D-056B809BFBF6}"/>
              </a:ext>
            </a:extLst>
          </p:cNvPr>
          <p:cNvPicPr>
            <a:picLocks noChangeAspect="1"/>
          </p:cNvPicPr>
          <p:nvPr/>
        </p:nvPicPr>
        <p:blipFill>
          <a:blip r:embed="rId2"/>
          <a:srcRect l="5708" t="3148" r="1848" b="9575"/>
          <a:stretch>
            <a:fillRect/>
          </a:stretch>
        </p:blipFill>
        <p:spPr>
          <a:xfrm>
            <a:off x="726440" y="139534"/>
            <a:ext cx="5551292" cy="7283784"/>
          </a:xfrm>
          <a:prstGeom prst="rect">
            <a:avLst/>
          </a:prstGeom>
        </p:spPr>
      </p:pic>
      <p:pic>
        <p:nvPicPr>
          <p:cNvPr id="12" name="Picture 11">
            <a:extLst>
              <a:ext uri="{FF2B5EF4-FFF2-40B4-BE49-F238E27FC236}">
                <a16:creationId xmlns:a16="http://schemas.microsoft.com/office/drawing/2014/main" id="{B6A0B3A8-EC5D-5300-E709-0B3B66E99C8C}"/>
              </a:ext>
            </a:extLst>
          </p:cNvPr>
          <p:cNvPicPr>
            <a:picLocks noChangeAspect="1"/>
          </p:cNvPicPr>
          <p:nvPr/>
        </p:nvPicPr>
        <p:blipFill>
          <a:blip r:embed="rId3"/>
          <a:srcRect l="629" t="1338" r="2119" b="14906"/>
          <a:stretch>
            <a:fillRect/>
          </a:stretch>
        </p:blipFill>
        <p:spPr>
          <a:xfrm>
            <a:off x="6906590" y="266418"/>
            <a:ext cx="4863837" cy="5924724"/>
          </a:xfrm>
          <a:prstGeom prst="rect">
            <a:avLst/>
          </a:prstGeom>
        </p:spPr>
      </p:pic>
      <p:sp>
        <p:nvSpPr>
          <p:cNvPr id="13" name="Rectangle 12">
            <a:extLst>
              <a:ext uri="{FF2B5EF4-FFF2-40B4-BE49-F238E27FC236}">
                <a16:creationId xmlns:a16="http://schemas.microsoft.com/office/drawing/2014/main" id="{80361943-F5A4-4A0B-3E1E-68611138BC0F}"/>
              </a:ext>
            </a:extLst>
          </p:cNvPr>
          <p:cNvSpPr/>
          <p:nvPr/>
        </p:nvSpPr>
        <p:spPr>
          <a:xfrm>
            <a:off x="6722269" y="6372225"/>
            <a:ext cx="6472895" cy="7806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08380" rtl="0">
              <a:buClr>
                <a:srgbClr val="000000"/>
              </a:buClr>
            </a:pPr>
            <a:r>
              <a:rPr lang="en-GB" sz="1764" dirty="0">
                <a:solidFill>
                  <a:srgbClr val="000000"/>
                </a:solidFill>
                <a:latin typeface="Arial"/>
                <a:sym typeface="Arial"/>
              </a:rPr>
              <a:t>We invite you to spend some time in your mentoring pair to look at this agreement, sign it and return it to Jodie Wilson.</a:t>
            </a:r>
          </a:p>
        </p:txBody>
      </p:sp>
    </p:spTree>
    <p:extLst>
      <p:ext uri="{BB962C8B-B14F-4D97-AF65-F5344CB8AC3E}">
        <p14:creationId xmlns:p14="http://schemas.microsoft.com/office/powerpoint/2010/main" val="2609808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9"/>
            <a:ext cx="13444538" cy="756255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endParaRPr lang="en-US" sz="1985" kern="1200">
              <a:solidFill>
                <a:srgbClr val="FFFFFF"/>
              </a:solidFill>
              <a:latin typeface="Calisto MT"/>
            </a:endParaRPr>
          </a:p>
        </p:txBody>
      </p:sp>
      <p:sp>
        <p:nvSpPr>
          <p:cNvPr id="11" name="Rectangle 1">
            <a:extLst>
              <a:ext uri="{FF2B5EF4-FFF2-40B4-BE49-F238E27FC236}">
                <a16:creationId xmlns:a16="http://schemas.microsoft.com/office/drawing/2014/main" id="{70106E50-4BE3-0E0F-201F-889D38AC7983}"/>
              </a:ext>
            </a:extLst>
          </p:cNvPr>
          <p:cNvSpPr>
            <a:spLocks noGrp="1" noChangeArrowheads="1"/>
          </p:cNvSpPr>
          <p:nvPr>
            <p:ph type="ctrTitle"/>
          </p:nvPr>
        </p:nvSpPr>
        <p:spPr bwMode="auto">
          <a:xfrm>
            <a:off x="399863" y="1697322"/>
            <a:ext cx="5764181" cy="426884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100834" tIns="50417" rIns="100834" bIns="50417" numCol="1" rtlCol="0" anchor="t" anchorCtr="0" compatLnSpc="1">
            <a:prstTxWarp prst="textNoShape">
              <a:avLst/>
            </a:prstTxWarp>
            <a:normAutofit/>
          </a:bodyPr>
          <a:lstStyle/>
          <a:p>
            <a:pPr eaLnBrk="0" fontAlgn="ctr" hangingPunct="0">
              <a:spcAft>
                <a:spcPct val="0"/>
              </a:spcAft>
            </a:pPr>
            <a:r>
              <a:rPr lang="en-US" altLang="en-US" sz="7278" b="1" cap="none" dirty="0">
                <a:solidFill>
                  <a:srgbClr val="282A5C"/>
                </a:solidFill>
                <a:latin typeface="Source Sans Pro" panose="020B0503030403020204" pitchFamily="34" charset="0"/>
                <a:ea typeface="Source Sans Pro" panose="020B0503030403020204" pitchFamily="34" charset="0"/>
                <a:cs typeface="Poppins" panose="00000500000000000000" pitchFamily="2" charset="0"/>
              </a:rPr>
              <a:t>Introduction to the Group Task Project</a:t>
            </a:r>
            <a:br>
              <a:rPr lang="en-US" altLang="en-US" sz="7278" b="1" cap="none" dirty="0">
                <a:solidFill>
                  <a:srgbClr val="282A5C"/>
                </a:solidFill>
                <a:latin typeface="Source Sans Pro" panose="020B0503030403020204" pitchFamily="34" charset="0"/>
                <a:ea typeface="Source Sans Pro" panose="020B0503030403020204" pitchFamily="34" charset="0"/>
                <a:cs typeface="Poppins" panose="00000500000000000000" pitchFamily="2" charset="0"/>
              </a:rPr>
            </a:br>
            <a:r>
              <a:rPr lang="en-US" altLang="en-US" sz="4000" b="1" cap="none" dirty="0">
                <a:solidFill>
                  <a:srgbClr val="282A5C"/>
                </a:solidFill>
                <a:latin typeface="Source Sans Pro" panose="020B0503030403020204" pitchFamily="34" charset="0"/>
                <a:ea typeface="Source Sans Pro" panose="020B0503030403020204" pitchFamily="34" charset="0"/>
                <a:cs typeface="Poppins" panose="00000500000000000000" pitchFamily="2" charset="0"/>
              </a:rPr>
              <a:t>Pete Chilvers</a:t>
            </a:r>
            <a:endParaRPr kumimoji="0" lang="en-US" altLang="en-US" b="0" i="0" u="none" strike="noStrike" cap="none" normalizeH="0" baseline="0" dirty="0">
              <a:ln>
                <a:noFill/>
              </a:ln>
              <a:solidFill>
                <a:srgbClr val="282A5C"/>
              </a:solidFill>
              <a:effectLst/>
              <a:latin typeface="Arial" panose="020B0604020202020204" pitchFamily="34" charset="0"/>
            </a:endParaRPr>
          </a:p>
        </p:txBody>
      </p:sp>
      <p:cxnSp>
        <p:nvCxnSpPr>
          <p:cNvPr id="54" name="Straight Connector 53">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2298" y="798418"/>
            <a:ext cx="541982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7CC41EB-2D81-4303-9171-6401B388BA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2298" y="6764432"/>
            <a:ext cx="54198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group of people sitting in chairs&#10;&#10;AI-generated content may be incorrect.">
            <a:extLst>
              <a:ext uri="{FF2B5EF4-FFF2-40B4-BE49-F238E27FC236}">
                <a16:creationId xmlns:a16="http://schemas.microsoft.com/office/drawing/2014/main" id="{558A6E78-86D6-AAEE-6FFB-EE76F3711DE6}"/>
              </a:ext>
            </a:extLst>
          </p:cNvPr>
          <p:cNvPicPr>
            <a:picLocks noChangeAspect="1"/>
          </p:cNvPicPr>
          <p:nvPr/>
        </p:nvPicPr>
        <p:blipFill>
          <a:blip r:embed="rId2" cstate="print">
            <a:alphaModFix amt="55000"/>
            <a:extLst>
              <a:ext uri="{28A0092B-C50C-407E-A947-70E740481C1C}">
                <a14:useLocalDpi xmlns:a14="http://schemas.microsoft.com/office/drawing/2010/main" val="0"/>
              </a:ext>
            </a:extLst>
          </a:blip>
          <a:srcRect l="23058" r="30379"/>
          <a:stretch>
            <a:fillRect/>
          </a:stretch>
        </p:blipFill>
        <p:spPr>
          <a:xfrm>
            <a:off x="7184427" y="160"/>
            <a:ext cx="6260111" cy="7562538"/>
          </a:xfrm>
          <a:prstGeom prst="rect">
            <a:avLst/>
          </a:prstGeom>
        </p:spPr>
      </p:pic>
      <p:pic>
        <p:nvPicPr>
          <p:cNvPr id="13" name="Picture 12" descr="A close-up of a sign&#10;&#10;AI-generated content may be incorrect.">
            <a:extLst>
              <a:ext uri="{FF2B5EF4-FFF2-40B4-BE49-F238E27FC236}">
                <a16:creationId xmlns:a16="http://schemas.microsoft.com/office/drawing/2014/main" id="{9CAD629A-6EC7-2A2B-57E8-3408EFF3D7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905" y="63959"/>
            <a:ext cx="1888268" cy="615683"/>
          </a:xfrm>
          <a:prstGeom prst="rect">
            <a:avLst/>
          </a:prstGeom>
        </p:spPr>
      </p:pic>
      <p:sp>
        <p:nvSpPr>
          <p:cNvPr id="15" name="Rectangle 14">
            <a:extLst>
              <a:ext uri="{FF2B5EF4-FFF2-40B4-BE49-F238E27FC236}">
                <a16:creationId xmlns:a16="http://schemas.microsoft.com/office/drawing/2014/main" id="{ED8D25E9-0C5E-FE14-D0DB-6B738C34A12C}"/>
              </a:ext>
            </a:extLst>
          </p:cNvPr>
          <p:cNvSpPr/>
          <p:nvPr/>
        </p:nvSpPr>
        <p:spPr>
          <a:xfrm>
            <a:off x="-1" y="6745379"/>
            <a:ext cx="7184425" cy="798269"/>
          </a:xfrm>
          <a:prstGeom prst="rect">
            <a:avLst/>
          </a:prstGeom>
          <a:solidFill>
            <a:srgbClr val="5BC1D4"/>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endParaRPr lang="en-GB" sz="1985" kern="1200">
              <a:solidFill>
                <a:srgbClr val="FFFFFF"/>
              </a:solidFill>
              <a:latin typeface="Calisto MT"/>
            </a:endParaRPr>
          </a:p>
        </p:txBody>
      </p:sp>
      <p:sp>
        <p:nvSpPr>
          <p:cNvPr id="17" name="Rectangle 16">
            <a:extLst>
              <a:ext uri="{FF2B5EF4-FFF2-40B4-BE49-F238E27FC236}">
                <a16:creationId xmlns:a16="http://schemas.microsoft.com/office/drawing/2014/main" id="{36A1762D-B8A1-6024-2413-9F2D46BD8CED}"/>
              </a:ext>
            </a:extLst>
          </p:cNvPr>
          <p:cNvSpPr/>
          <p:nvPr/>
        </p:nvSpPr>
        <p:spPr>
          <a:xfrm>
            <a:off x="0" y="743452"/>
            <a:ext cx="7184425" cy="280304"/>
          </a:xfrm>
          <a:prstGeom prst="rect">
            <a:avLst/>
          </a:prstGeom>
          <a:solidFill>
            <a:srgbClr val="5BC1D4"/>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endParaRPr lang="en-GB" sz="1985" kern="1200">
              <a:solidFill>
                <a:srgbClr val="FFFFFF"/>
              </a:solidFill>
              <a:latin typeface="Calisto MT"/>
            </a:endParaRPr>
          </a:p>
        </p:txBody>
      </p:sp>
    </p:spTree>
    <p:extLst>
      <p:ext uri="{BB962C8B-B14F-4D97-AF65-F5344CB8AC3E}">
        <p14:creationId xmlns:p14="http://schemas.microsoft.com/office/powerpoint/2010/main" val="2974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4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7D20BF2-EB2E-6063-DD3A-ABDA96353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9"/>
            <a:ext cx="13444538" cy="756255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endParaRPr lang="en-US" sz="1985" kern="1200">
              <a:solidFill>
                <a:srgbClr val="FFFFFF"/>
              </a:solidFill>
              <a:latin typeface="Calisto MT"/>
            </a:endParaRPr>
          </a:p>
        </p:txBody>
      </p:sp>
      <p:cxnSp>
        <p:nvCxnSpPr>
          <p:cNvPr id="17" name="Straight Connector 16">
            <a:extLst>
              <a:ext uri="{FF2B5EF4-FFF2-40B4-BE49-F238E27FC236}">
                <a16:creationId xmlns:a16="http://schemas.microsoft.com/office/drawing/2014/main" id="{90FB7F1C-B2F7-27EA-1F8A-D4A3232318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2298" y="6774005"/>
            <a:ext cx="116799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F17E39-EB0A-EB48-9E00-BBB231F2BA1F}"/>
              </a:ext>
            </a:extLst>
          </p:cNvPr>
          <p:cNvSpPr txBox="1"/>
          <p:nvPr/>
        </p:nvSpPr>
        <p:spPr>
          <a:xfrm>
            <a:off x="475757" y="186753"/>
            <a:ext cx="9485289" cy="839012"/>
          </a:xfrm>
          <a:prstGeom prst="rect">
            <a:avLst/>
          </a:prstGeom>
          <a:noFill/>
        </p:spPr>
        <p:txBody>
          <a:bodyPr wrap="none" rtlCol="0">
            <a:spAutoFit/>
          </a:bodyPr>
          <a:lstStyle/>
          <a:p>
            <a:pPr algn="l" defTabSz="1008309" rtl="0"/>
            <a:r>
              <a:rPr lang="en-US" sz="4852" b="1" kern="1200" dirty="0">
                <a:solidFill>
                  <a:srgbClr val="282A5C"/>
                </a:solidFill>
                <a:latin typeface="Source Sans Pro" panose="020B0503030403020204" pitchFamily="34" charset="0"/>
                <a:ea typeface="Source Sans Pro" panose="020B0503030403020204" pitchFamily="34" charset="0"/>
                <a:cs typeface="+mn-cs"/>
              </a:rPr>
              <a:t>What the Group Task Project isn’t </a:t>
            </a:r>
            <a:endParaRPr lang="en-GB" sz="4852" b="1"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6" name="Rectangle 2">
            <a:extLst>
              <a:ext uri="{FF2B5EF4-FFF2-40B4-BE49-F238E27FC236}">
                <a16:creationId xmlns:a16="http://schemas.microsoft.com/office/drawing/2014/main" id="{18509F1A-0255-5ECC-5F12-4E5A1445FDA8}"/>
              </a:ext>
            </a:extLst>
          </p:cNvPr>
          <p:cNvSpPr>
            <a:spLocks noChangeArrowheads="1"/>
          </p:cNvSpPr>
          <p:nvPr/>
        </p:nvSpPr>
        <p:spPr bwMode="auto">
          <a:xfrm>
            <a:off x="168058" y="-35437"/>
            <a:ext cx="203702" cy="40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34" tIns="50417" rIns="100834" bIns="50417" numCol="1" anchor="ctr" anchorCtr="0" compatLnSpc="1">
            <a:prstTxWarp prst="textNoShape">
              <a:avLst/>
            </a:prstTxWarp>
            <a:spAutoFit/>
          </a:bodyPr>
          <a:lstStyle/>
          <a:p>
            <a:pPr algn="l" defTabSz="1008309" rtl="0"/>
            <a:endParaRPr lang="en-GB" sz="1985" kern="1200">
              <a:solidFill>
                <a:srgbClr val="000000"/>
              </a:solidFill>
              <a:latin typeface="Calisto MT"/>
              <a:ea typeface="+mn-ea"/>
              <a:cs typeface="+mn-cs"/>
            </a:endParaRPr>
          </a:p>
        </p:txBody>
      </p:sp>
      <p:sp>
        <p:nvSpPr>
          <p:cNvPr id="7" name="Rectangle 3">
            <a:extLst>
              <a:ext uri="{FF2B5EF4-FFF2-40B4-BE49-F238E27FC236}">
                <a16:creationId xmlns:a16="http://schemas.microsoft.com/office/drawing/2014/main" id="{5D008408-688B-1723-D62A-03DDEF390573}"/>
              </a:ext>
            </a:extLst>
          </p:cNvPr>
          <p:cNvSpPr>
            <a:spLocks noChangeArrowheads="1"/>
          </p:cNvSpPr>
          <p:nvPr/>
        </p:nvSpPr>
        <p:spPr bwMode="auto">
          <a:xfrm>
            <a:off x="336114" y="132620"/>
            <a:ext cx="203702" cy="40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34" tIns="50417" rIns="100834" bIns="50417" numCol="1" anchor="ctr" anchorCtr="0" compatLnSpc="1">
            <a:prstTxWarp prst="textNoShape">
              <a:avLst/>
            </a:prstTxWarp>
            <a:spAutoFit/>
          </a:bodyPr>
          <a:lstStyle/>
          <a:p>
            <a:pPr algn="l" defTabSz="1008309" rtl="0"/>
            <a:endParaRPr lang="en-GB" sz="1985" kern="1200">
              <a:solidFill>
                <a:srgbClr val="000000"/>
              </a:solidFill>
              <a:latin typeface="Calisto MT"/>
              <a:ea typeface="+mn-ea"/>
              <a:cs typeface="+mn-cs"/>
            </a:endParaRPr>
          </a:p>
        </p:txBody>
      </p:sp>
      <p:sp>
        <p:nvSpPr>
          <p:cNvPr id="9" name="TextBox 8">
            <a:extLst>
              <a:ext uri="{FF2B5EF4-FFF2-40B4-BE49-F238E27FC236}">
                <a16:creationId xmlns:a16="http://schemas.microsoft.com/office/drawing/2014/main" id="{C13BBD75-6D34-A87A-0205-895ECD8E09CC}"/>
              </a:ext>
            </a:extLst>
          </p:cNvPr>
          <p:cNvSpPr txBox="1"/>
          <p:nvPr/>
        </p:nvSpPr>
        <p:spPr>
          <a:xfrm>
            <a:off x="475756" y="1053788"/>
            <a:ext cx="3615092" cy="703269"/>
          </a:xfrm>
          <a:prstGeom prst="rect">
            <a:avLst/>
          </a:prstGeom>
          <a:noFill/>
        </p:spPr>
        <p:txBody>
          <a:bodyPr wrap="none" rtlCol="0">
            <a:spAutoFit/>
          </a:bodyPr>
          <a:lstStyle/>
          <a:p>
            <a:pPr algn="l" defTabSz="1008309" rtl="0"/>
            <a:r>
              <a:rPr lang="en-US" sz="3970" kern="1200" dirty="0">
                <a:solidFill>
                  <a:srgbClr val="282A5C"/>
                </a:solidFill>
                <a:latin typeface="Source Sans Pro" panose="020B0503030403020204" pitchFamily="34" charset="0"/>
                <a:ea typeface="Source Sans Pro" panose="020B0503030403020204" pitchFamily="34" charset="0"/>
                <a:cs typeface="+mn-cs"/>
              </a:rPr>
              <a:t>Misconceptions</a:t>
            </a:r>
            <a:r>
              <a:rPr lang="en-US" sz="3970" kern="1200" dirty="0">
                <a:solidFill>
                  <a:srgbClr val="000000"/>
                </a:solidFill>
                <a:latin typeface="Source Sans Pro" panose="020B0503030403020204" pitchFamily="34" charset="0"/>
                <a:ea typeface="Source Sans Pro" panose="020B0503030403020204" pitchFamily="34" charset="0"/>
                <a:cs typeface="+mn-cs"/>
              </a:rPr>
              <a:t> </a:t>
            </a:r>
          </a:p>
        </p:txBody>
      </p:sp>
      <p:sp>
        <p:nvSpPr>
          <p:cNvPr id="11" name="Rectangle 10">
            <a:extLst>
              <a:ext uri="{FF2B5EF4-FFF2-40B4-BE49-F238E27FC236}">
                <a16:creationId xmlns:a16="http://schemas.microsoft.com/office/drawing/2014/main" id="{603185A1-305A-CDED-548A-FD3906881C79}"/>
              </a:ext>
            </a:extLst>
          </p:cNvPr>
          <p:cNvSpPr/>
          <p:nvPr/>
        </p:nvSpPr>
        <p:spPr>
          <a:xfrm>
            <a:off x="882299" y="2147321"/>
            <a:ext cx="351436" cy="237254"/>
          </a:xfrm>
          <a:prstGeom prst="rect">
            <a:avLst/>
          </a:prstGeom>
          <a:solidFill>
            <a:srgbClr val="5BC1D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endParaRPr lang="en-GB" sz="1985" kern="1200">
              <a:solidFill>
                <a:srgbClr val="FFFFFF"/>
              </a:solidFill>
              <a:latin typeface="Calisto MT"/>
            </a:endParaRPr>
          </a:p>
        </p:txBody>
      </p:sp>
      <p:sp>
        <p:nvSpPr>
          <p:cNvPr id="12" name="Rectangle 11">
            <a:extLst>
              <a:ext uri="{FF2B5EF4-FFF2-40B4-BE49-F238E27FC236}">
                <a16:creationId xmlns:a16="http://schemas.microsoft.com/office/drawing/2014/main" id="{1A1B4625-D3F7-8643-0E2E-0911BEE90206}"/>
              </a:ext>
            </a:extLst>
          </p:cNvPr>
          <p:cNvSpPr/>
          <p:nvPr/>
        </p:nvSpPr>
        <p:spPr>
          <a:xfrm>
            <a:off x="3908317" y="2147321"/>
            <a:ext cx="351436" cy="237254"/>
          </a:xfrm>
          <a:prstGeom prst="rect">
            <a:avLst/>
          </a:prstGeom>
          <a:solidFill>
            <a:srgbClr val="5BC1D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endParaRPr lang="en-GB" sz="1985" kern="1200">
              <a:solidFill>
                <a:srgbClr val="FFFFFF"/>
              </a:solidFill>
              <a:latin typeface="Calisto MT"/>
            </a:endParaRPr>
          </a:p>
        </p:txBody>
      </p:sp>
      <p:sp>
        <p:nvSpPr>
          <p:cNvPr id="13" name="Rectangle 12">
            <a:extLst>
              <a:ext uri="{FF2B5EF4-FFF2-40B4-BE49-F238E27FC236}">
                <a16:creationId xmlns:a16="http://schemas.microsoft.com/office/drawing/2014/main" id="{B9344D12-A95A-4A5E-EB5D-BCF92E7ED9E3}"/>
              </a:ext>
            </a:extLst>
          </p:cNvPr>
          <p:cNvSpPr/>
          <p:nvPr/>
        </p:nvSpPr>
        <p:spPr>
          <a:xfrm>
            <a:off x="6933486" y="2147320"/>
            <a:ext cx="351436" cy="237254"/>
          </a:xfrm>
          <a:prstGeom prst="rect">
            <a:avLst/>
          </a:prstGeom>
          <a:solidFill>
            <a:srgbClr val="5BC1D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endParaRPr lang="en-GB" sz="1985" kern="1200">
              <a:solidFill>
                <a:srgbClr val="FFFFFF"/>
              </a:solidFill>
              <a:latin typeface="Calisto MT"/>
            </a:endParaRPr>
          </a:p>
        </p:txBody>
      </p:sp>
      <p:sp>
        <p:nvSpPr>
          <p:cNvPr id="14" name="Rectangle 13">
            <a:extLst>
              <a:ext uri="{FF2B5EF4-FFF2-40B4-BE49-F238E27FC236}">
                <a16:creationId xmlns:a16="http://schemas.microsoft.com/office/drawing/2014/main" id="{317235BA-A417-2408-42BE-71BCFC640472}"/>
              </a:ext>
            </a:extLst>
          </p:cNvPr>
          <p:cNvSpPr/>
          <p:nvPr/>
        </p:nvSpPr>
        <p:spPr>
          <a:xfrm>
            <a:off x="9880207" y="2147320"/>
            <a:ext cx="351436" cy="237254"/>
          </a:xfrm>
          <a:prstGeom prst="rect">
            <a:avLst/>
          </a:prstGeom>
          <a:solidFill>
            <a:srgbClr val="5BC1D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endParaRPr lang="en-GB" sz="1985" kern="1200">
              <a:solidFill>
                <a:srgbClr val="FFFFFF"/>
              </a:solidFill>
              <a:latin typeface="Calisto MT"/>
            </a:endParaRPr>
          </a:p>
        </p:txBody>
      </p:sp>
      <p:cxnSp>
        <p:nvCxnSpPr>
          <p:cNvPr id="18" name="Straight Connector 17">
            <a:extLst>
              <a:ext uri="{FF2B5EF4-FFF2-40B4-BE49-F238E27FC236}">
                <a16:creationId xmlns:a16="http://schemas.microsoft.com/office/drawing/2014/main" id="{A9E86B11-9221-A50B-33DD-DCC79D2328E1}"/>
              </a:ext>
            </a:extLst>
          </p:cNvPr>
          <p:cNvCxnSpPr/>
          <p:nvPr/>
        </p:nvCxnSpPr>
        <p:spPr>
          <a:xfrm>
            <a:off x="698082" y="2384575"/>
            <a:ext cx="0" cy="43894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0C54126-1752-D0DA-263C-3A13D03C517A}"/>
              </a:ext>
            </a:extLst>
          </p:cNvPr>
          <p:cNvCxnSpPr/>
          <p:nvPr/>
        </p:nvCxnSpPr>
        <p:spPr>
          <a:xfrm>
            <a:off x="3691708" y="2384575"/>
            <a:ext cx="0" cy="43894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9D15F36-4C39-7E11-591B-C0D1077B2BB4}"/>
              </a:ext>
            </a:extLst>
          </p:cNvPr>
          <p:cNvCxnSpPr/>
          <p:nvPr/>
        </p:nvCxnSpPr>
        <p:spPr>
          <a:xfrm>
            <a:off x="6596226" y="2384575"/>
            <a:ext cx="0" cy="43894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E8CA50A-088E-2EA2-2C31-3F013C40F7B9}"/>
              </a:ext>
            </a:extLst>
          </p:cNvPr>
          <p:cNvCxnSpPr/>
          <p:nvPr/>
        </p:nvCxnSpPr>
        <p:spPr>
          <a:xfrm>
            <a:off x="9653996" y="2384575"/>
            <a:ext cx="0" cy="4389430"/>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Picture 22" descr="A close-up of a sign&#10;&#10;AI-generated content may be incorrect.">
            <a:extLst>
              <a:ext uri="{FF2B5EF4-FFF2-40B4-BE49-F238E27FC236}">
                <a16:creationId xmlns:a16="http://schemas.microsoft.com/office/drawing/2014/main" id="{60F7164C-4D58-A966-061F-1F7669F5B4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89598" y="6973547"/>
            <a:ext cx="1194923" cy="389613"/>
          </a:xfrm>
          <a:prstGeom prst="rect">
            <a:avLst/>
          </a:prstGeom>
        </p:spPr>
      </p:pic>
      <p:sp>
        <p:nvSpPr>
          <p:cNvPr id="25" name="TextBox 24">
            <a:extLst>
              <a:ext uri="{FF2B5EF4-FFF2-40B4-BE49-F238E27FC236}">
                <a16:creationId xmlns:a16="http://schemas.microsoft.com/office/drawing/2014/main" id="{86278B85-F831-2917-0F78-D87F23B5AA1B}"/>
              </a:ext>
            </a:extLst>
          </p:cNvPr>
          <p:cNvSpPr txBox="1"/>
          <p:nvPr/>
        </p:nvSpPr>
        <p:spPr>
          <a:xfrm>
            <a:off x="739823" y="2429478"/>
            <a:ext cx="2828018" cy="398571"/>
          </a:xfrm>
          <a:prstGeom prst="rect">
            <a:avLst/>
          </a:prstGeom>
          <a:noFill/>
        </p:spPr>
        <p:txBody>
          <a:bodyPr wrap="none" rtlCol="0">
            <a:spAutoFit/>
          </a:bodyPr>
          <a:lstStyle/>
          <a:p>
            <a:pPr algn="l" defTabSz="1008309" rtl="0"/>
            <a:r>
              <a:rPr lang="en-US" sz="1990" b="1" kern="1200" dirty="0">
                <a:solidFill>
                  <a:srgbClr val="282A5C"/>
                </a:solidFill>
                <a:latin typeface="Source Sans Pro" panose="020B0503030403020204" pitchFamily="34" charset="0"/>
                <a:ea typeface="Source Sans Pro" panose="020B0503030403020204" pitchFamily="34" charset="0"/>
                <a:cs typeface="+mn-cs"/>
              </a:rPr>
              <a:t>Not an assessment task</a:t>
            </a:r>
            <a:endParaRPr lang="en-GB" sz="1990" b="1"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26" name="TextBox 25">
            <a:extLst>
              <a:ext uri="{FF2B5EF4-FFF2-40B4-BE49-F238E27FC236}">
                <a16:creationId xmlns:a16="http://schemas.microsoft.com/office/drawing/2014/main" id="{60AF21B0-9863-4ED0-FC61-431BB705642B}"/>
              </a:ext>
            </a:extLst>
          </p:cNvPr>
          <p:cNvSpPr txBox="1"/>
          <p:nvPr/>
        </p:nvSpPr>
        <p:spPr>
          <a:xfrm>
            <a:off x="3772967" y="2426675"/>
            <a:ext cx="2129109" cy="398571"/>
          </a:xfrm>
          <a:prstGeom prst="rect">
            <a:avLst/>
          </a:prstGeom>
          <a:noFill/>
        </p:spPr>
        <p:txBody>
          <a:bodyPr wrap="none" rtlCol="0">
            <a:spAutoFit/>
          </a:bodyPr>
          <a:lstStyle/>
          <a:p>
            <a:pPr algn="l" defTabSz="1008309" rtl="0"/>
            <a:r>
              <a:rPr lang="en-US" sz="1990" b="1" kern="1200" dirty="0">
                <a:solidFill>
                  <a:srgbClr val="282A5C"/>
                </a:solidFill>
                <a:latin typeface="Source Sans Pro" panose="020B0503030403020204" pitchFamily="34" charset="0"/>
                <a:ea typeface="Source Sans Pro" panose="020B0503030403020204" pitchFamily="34" charset="0"/>
                <a:cs typeface="+mn-cs"/>
              </a:rPr>
              <a:t>No ‘right’ answer</a:t>
            </a:r>
            <a:endParaRPr lang="en-GB" sz="1990" b="1"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27" name="TextBox 26">
            <a:extLst>
              <a:ext uri="{FF2B5EF4-FFF2-40B4-BE49-F238E27FC236}">
                <a16:creationId xmlns:a16="http://schemas.microsoft.com/office/drawing/2014/main" id="{B359160B-A7B3-7752-FD8B-8F7931F2EA4C}"/>
              </a:ext>
            </a:extLst>
          </p:cNvPr>
          <p:cNvSpPr txBox="1"/>
          <p:nvPr/>
        </p:nvSpPr>
        <p:spPr>
          <a:xfrm>
            <a:off x="6769696" y="2451996"/>
            <a:ext cx="2427268" cy="397801"/>
          </a:xfrm>
          <a:prstGeom prst="rect">
            <a:avLst/>
          </a:prstGeom>
          <a:noFill/>
        </p:spPr>
        <p:txBody>
          <a:bodyPr wrap="none" rtlCol="0">
            <a:spAutoFit/>
          </a:bodyPr>
          <a:lstStyle/>
          <a:p>
            <a:pPr algn="l" defTabSz="1008309" rtl="0"/>
            <a:r>
              <a:rPr lang="en-US" sz="1985" b="1" kern="1200" dirty="0">
                <a:solidFill>
                  <a:srgbClr val="282A5C"/>
                </a:solidFill>
                <a:latin typeface="Source Sans Pro" panose="020B0503030403020204" pitchFamily="34" charset="0"/>
                <a:ea typeface="Source Sans Pro" panose="020B0503030403020204" pitchFamily="34" charset="0"/>
                <a:cs typeface="+mn-cs"/>
              </a:rPr>
              <a:t>Not pre-determined</a:t>
            </a:r>
            <a:endParaRPr lang="en-GB" sz="1985" b="1"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28" name="TextBox 27">
            <a:extLst>
              <a:ext uri="{FF2B5EF4-FFF2-40B4-BE49-F238E27FC236}">
                <a16:creationId xmlns:a16="http://schemas.microsoft.com/office/drawing/2014/main" id="{ACE11468-5ED9-79E2-7955-E750D804FBEA}"/>
              </a:ext>
            </a:extLst>
          </p:cNvPr>
          <p:cNvSpPr txBox="1"/>
          <p:nvPr/>
        </p:nvSpPr>
        <p:spPr>
          <a:xfrm>
            <a:off x="9830111" y="2451996"/>
            <a:ext cx="2374368" cy="397801"/>
          </a:xfrm>
          <a:prstGeom prst="rect">
            <a:avLst/>
          </a:prstGeom>
          <a:noFill/>
        </p:spPr>
        <p:txBody>
          <a:bodyPr wrap="none" rtlCol="0">
            <a:spAutoFit/>
          </a:bodyPr>
          <a:lstStyle/>
          <a:p>
            <a:pPr algn="l" defTabSz="1008309" rtl="0"/>
            <a:r>
              <a:rPr lang="en-US" sz="1985" b="1" kern="1200" dirty="0">
                <a:solidFill>
                  <a:srgbClr val="282A5C"/>
                </a:solidFill>
                <a:latin typeface="Source Sans Pro" panose="020B0503030403020204" pitchFamily="34" charset="0"/>
                <a:ea typeface="Source Sans Pro" panose="020B0503030403020204" pitchFamily="34" charset="0"/>
                <a:cs typeface="+mn-cs"/>
              </a:rPr>
              <a:t>Not stress-inducing</a:t>
            </a:r>
            <a:endParaRPr lang="en-GB" sz="1985" b="1"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29" name="TextBox 28">
            <a:extLst>
              <a:ext uri="{FF2B5EF4-FFF2-40B4-BE49-F238E27FC236}">
                <a16:creationId xmlns:a16="http://schemas.microsoft.com/office/drawing/2014/main" id="{FCFF71CC-3576-33D5-E739-D7D3E6E5993E}"/>
              </a:ext>
            </a:extLst>
          </p:cNvPr>
          <p:cNvSpPr txBox="1"/>
          <p:nvPr/>
        </p:nvSpPr>
        <p:spPr>
          <a:xfrm>
            <a:off x="844868" y="3112375"/>
            <a:ext cx="2833118" cy="1008738"/>
          </a:xfrm>
          <a:prstGeom prst="rect">
            <a:avLst/>
          </a:prstGeom>
          <a:noFill/>
        </p:spPr>
        <p:txBody>
          <a:bodyPr wrap="square" rtlCol="0">
            <a:spAutoFit/>
          </a:bodyPr>
          <a:lstStyle/>
          <a:p>
            <a:pPr algn="l" defTabSz="1008309" rtl="0"/>
            <a:r>
              <a:rPr lang="en-US" sz="1985" kern="1200" dirty="0">
                <a:solidFill>
                  <a:srgbClr val="282A5C"/>
                </a:solidFill>
                <a:latin typeface="Source Sans Pro" panose="020B0503030403020204" pitchFamily="34" charset="0"/>
                <a:ea typeface="Source Sans Pro" panose="020B0503030403020204" pitchFamily="34" charset="0"/>
                <a:cs typeface="+mn-cs"/>
              </a:rPr>
              <a:t>The project is not being evaluated as an academic task</a:t>
            </a:r>
            <a:endParaRPr lang="en-GB" sz="1985"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30" name="TextBox 29">
            <a:extLst>
              <a:ext uri="{FF2B5EF4-FFF2-40B4-BE49-F238E27FC236}">
                <a16:creationId xmlns:a16="http://schemas.microsoft.com/office/drawing/2014/main" id="{AB110B63-2167-0D5D-B8DA-12AF8A779357}"/>
              </a:ext>
            </a:extLst>
          </p:cNvPr>
          <p:cNvSpPr txBox="1"/>
          <p:nvPr/>
        </p:nvSpPr>
        <p:spPr>
          <a:xfrm>
            <a:off x="3790543" y="3113551"/>
            <a:ext cx="2833118" cy="1008738"/>
          </a:xfrm>
          <a:prstGeom prst="rect">
            <a:avLst/>
          </a:prstGeom>
          <a:noFill/>
        </p:spPr>
        <p:txBody>
          <a:bodyPr wrap="square" rtlCol="0">
            <a:spAutoFit/>
          </a:bodyPr>
          <a:lstStyle/>
          <a:p>
            <a:pPr algn="l" defTabSz="1008309" rtl="0"/>
            <a:r>
              <a:rPr lang="en-US" sz="1985" kern="1200" dirty="0">
                <a:solidFill>
                  <a:srgbClr val="282A5C"/>
                </a:solidFill>
                <a:latin typeface="Source Sans Pro" panose="020B0503030403020204" pitchFamily="34" charset="0"/>
                <a:ea typeface="Source Sans Pro" panose="020B0503030403020204" pitchFamily="34" charset="0"/>
                <a:cs typeface="+mn-cs"/>
              </a:rPr>
              <a:t>There are no definitive answers, creativity is encouraged </a:t>
            </a:r>
            <a:endParaRPr lang="en-GB" sz="1985"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31" name="TextBox 30">
            <a:extLst>
              <a:ext uri="{FF2B5EF4-FFF2-40B4-BE49-F238E27FC236}">
                <a16:creationId xmlns:a16="http://schemas.microsoft.com/office/drawing/2014/main" id="{39D475F6-2C68-E45E-0ABA-F539985760D8}"/>
              </a:ext>
            </a:extLst>
          </p:cNvPr>
          <p:cNvSpPr txBox="1"/>
          <p:nvPr/>
        </p:nvSpPr>
        <p:spPr>
          <a:xfrm>
            <a:off x="6708552" y="3076706"/>
            <a:ext cx="2833118" cy="1008738"/>
          </a:xfrm>
          <a:prstGeom prst="rect">
            <a:avLst/>
          </a:prstGeom>
          <a:noFill/>
        </p:spPr>
        <p:txBody>
          <a:bodyPr wrap="square" rtlCol="0">
            <a:spAutoFit/>
          </a:bodyPr>
          <a:lstStyle/>
          <a:p>
            <a:pPr algn="l" defTabSz="1008309" rtl="0"/>
            <a:r>
              <a:rPr lang="en-US" sz="1985" kern="1200" dirty="0">
                <a:solidFill>
                  <a:srgbClr val="282A5C"/>
                </a:solidFill>
                <a:latin typeface="Source Sans Pro" panose="020B0503030403020204" pitchFamily="34" charset="0"/>
                <a:ea typeface="Source Sans Pro" panose="020B0503030403020204" pitchFamily="34" charset="0"/>
                <a:cs typeface="+mn-cs"/>
              </a:rPr>
              <a:t>Participants will shape the project rather than follow a fixed plan</a:t>
            </a:r>
            <a:endParaRPr lang="en-GB" sz="1985"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32" name="TextBox 31">
            <a:extLst>
              <a:ext uri="{FF2B5EF4-FFF2-40B4-BE49-F238E27FC236}">
                <a16:creationId xmlns:a16="http://schemas.microsoft.com/office/drawing/2014/main" id="{930C7EE5-00BD-F886-9791-68FB912982D2}"/>
              </a:ext>
            </a:extLst>
          </p:cNvPr>
          <p:cNvSpPr txBox="1"/>
          <p:nvPr/>
        </p:nvSpPr>
        <p:spPr>
          <a:xfrm>
            <a:off x="9847556" y="3020378"/>
            <a:ext cx="2787833" cy="1314206"/>
          </a:xfrm>
          <a:prstGeom prst="rect">
            <a:avLst/>
          </a:prstGeom>
          <a:noFill/>
        </p:spPr>
        <p:txBody>
          <a:bodyPr wrap="square" rtlCol="0">
            <a:spAutoFit/>
          </a:bodyPr>
          <a:lstStyle/>
          <a:p>
            <a:pPr algn="l" defTabSz="1008309" rtl="0"/>
            <a:r>
              <a:rPr lang="en-US" sz="1985" kern="1200" dirty="0">
                <a:solidFill>
                  <a:srgbClr val="282A5C"/>
                </a:solidFill>
                <a:latin typeface="Source Sans Pro" panose="020B0503030403020204" pitchFamily="34" charset="0"/>
                <a:ea typeface="Source Sans Pro" panose="020B0503030403020204" pitchFamily="34" charset="0"/>
                <a:cs typeface="+mn-cs"/>
              </a:rPr>
              <a:t>Our hope is for the project to be a positive experience, and not stress-inducing</a:t>
            </a:r>
            <a:endParaRPr lang="en-GB" sz="1985" kern="1200" dirty="0">
              <a:solidFill>
                <a:srgbClr val="282A5C"/>
              </a:solidFill>
              <a:latin typeface="Source Sans Pro" panose="020B0503030403020204" pitchFamily="34" charset="0"/>
              <a:ea typeface="Source Sans Pro" panose="020B0503030403020204" pitchFamily="34" charset="0"/>
              <a:cs typeface="+mn-cs"/>
            </a:endParaRPr>
          </a:p>
        </p:txBody>
      </p:sp>
      <p:pic>
        <p:nvPicPr>
          <p:cNvPr id="34" name="Graphic 33" descr="Clipboard Mixed with solid fill">
            <a:extLst>
              <a:ext uri="{FF2B5EF4-FFF2-40B4-BE49-F238E27FC236}">
                <a16:creationId xmlns:a16="http://schemas.microsoft.com/office/drawing/2014/main" id="{D6420D63-5671-A230-E379-76308FF046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49799" y="4692592"/>
            <a:ext cx="1283694" cy="1283694"/>
          </a:xfrm>
          <a:prstGeom prst="rect">
            <a:avLst/>
          </a:prstGeom>
        </p:spPr>
      </p:pic>
      <p:sp>
        <p:nvSpPr>
          <p:cNvPr id="37" name="Flowchart: Connector 36">
            <a:extLst>
              <a:ext uri="{FF2B5EF4-FFF2-40B4-BE49-F238E27FC236}">
                <a16:creationId xmlns:a16="http://schemas.microsoft.com/office/drawing/2014/main" id="{5ECBFC74-38C4-1CBD-9450-ED0DB2E22DCA}"/>
              </a:ext>
            </a:extLst>
          </p:cNvPr>
          <p:cNvSpPr/>
          <p:nvPr/>
        </p:nvSpPr>
        <p:spPr>
          <a:xfrm>
            <a:off x="4212791" y="4773513"/>
            <a:ext cx="1507899" cy="1269214"/>
          </a:xfrm>
          <a:prstGeom prst="flowChartConnector">
            <a:avLst/>
          </a:prstGeom>
          <a:solidFill>
            <a:schemeClr val="bg1"/>
          </a:solidFill>
          <a:ln w="12700" cap="flat" cmpd="sng" algn="ctr">
            <a:solidFill>
              <a:srgbClr val="282A5C"/>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endParaRPr lang="en-GB" sz="1985" kern="1200">
              <a:solidFill>
                <a:srgbClr val="FFFFFF"/>
              </a:solidFill>
              <a:latin typeface="Calisto MT"/>
            </a:endParaRPr>
          </a:p>
        </p:txBody>
      </p:sp>
      <p:pic>
        <p:nvPicPr>
          <p:cNvPr id="36" name="Graphic 35" descr="Checkmark with solid fill">
            <a:extLst>
              <a:ext uri="{FF2B5EF4-FFF2-40B4-BE49-F238E27FC236}">
                <a16:creationId xmlns:a16="http://schemas.microsoft.com/office/drawing/2014/main" id="{DD988691-792F-C7A0-A576-D55D2BD6FA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92750" y="4912940"/>
            <a:ext cx="953242" cy="953242"/>
          </a:xfrm>
          <a:prstGeom prst="rect">
            <a:avLst/>
          </a:prstGeom>
        </p:spPr>
      </p:pic>
      <p:pic>
        <p:nvPicPr>
          <p:cNvPr id="48" name="Graphic 47" descr="Artificial Intelligence outline">
            <a:extLst>
              <a:ext uri="{FF2B5EF4-FFF2-40B4-BE49-F238E27FC236}">
                <a16:creationId xmlns:a16="http://schemas.microsoft.com/office/drawing/2014/main" id="{0CA0A011-DB36-0454-4D0F-0DACADD600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56298" y="4725693"/>
            <a:ext cx="1333300" cy="1333300"/>
          </a:xfrm>
          <a:prstGeom prst="rect">
            <a:avLst/>
          </a:prstGeom>
        </p:spPr>
      </p:pic>
      <p:pic>
        <p:nvPicPr>
          <p:cNvPr id="50" name="Graphic 49" descr="Business Growth with solid fill">
            <a:extLst>
              <a:ext uri="{FF2B5EF4-FFF2-40B4-BE49-F238E27FC236}">
                <a16:creationId xmlns:a16="http://schemas.microsoft.com/office/drawing/2014/main" id="{96F8B4A5-B684-522C-797C-B029F05DB9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37450" y="4681611"/>
            <a:ext cx="1303699" cy="1303699"/>
          </a:xfrm>
          <a:prstGeom prst="rect">
            <a:avLst/>
          </a:prstGeom>
        </p:spPr>
      </p:pic>
    </p:spTree>
    <p:extLst>
      <p:ext uri="{BB962C8B-B14F-4D97-AF65-F5344CB8AC3E}">
        <p14:creationId xmlns:p14="http://schemas.microsoft.com/office/powerpoint/2010/main" val="156545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3C333F-6897-355C-D544-9F907E8735AC}"/>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E98BF84-74A7-6F0F-8571-BB7864385F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9"/>
            <a:ext cx="13444538" cy="756255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endParaRPr lang="en-US" sz="1985" kern="1200">
              <a:solidFill>
                <a:srgbClr val="FFFFFF"/>
              </a:solidFill>
              <a:latin typeface="Calisto MT"/>
            </a:endParaRPr>
          </a:p>
        </p:txBody>
      </p:sp>
      <p:cxnSp>
        <p:nvCxnSpPr>
          <p:cNvPr id="17" name="Straight Connector 16">
            <a:extLst>
              <a:ext uri="{FF2B5EF4-FFF2-40B4-BE49-F238E27FC236}">
                <a16:creationId xmlns:a16="http://schemas.microsoft.com/office/drawing/2014/main" id="{DB78CD82-6373-3AFC-CA04-1EEACED954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2298" y="6774005"/>
            <a:ext cx="116799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152D885-DC24-6073-6EBE-22109695DCE5}"/>
              </a:ext>
            </a:extLst>
          </p:cNvPr>
          <p:cNvSpPr txBox="1"/>
          <p:nvPr/>
        </p:nvSpPr>
        <p:spPr>
          <a:xfrm>
            <a:off x="475756" y="186753"/>
            <a:ext cx="7798930" cy="839012"/>
          </a:xfrm>
          <a:prstGeom prst="rect">
            <a:avLst/>
          </a:prstGeom>
          <a:noFill/>
        </p:spPr>
        <p:txBody>
          <a:bodyPr wrap="none" rtlCol="0">
            <a:spAutoFit/>
          </a:bodyPr>
          <a:lstStyle/>
          <a:p>
            <a:pPr algn="l" defTabSz="1008309" rtl="0"/>
            <a:r>
              <a:rPr lang="en-US" sz="4852" b="1" kern="1200" dirty="0">
                <a:solidFill>
                  <a:srgbClr val="282A5C"/>
                </a:solidFill>
                <a:latin typeface="Source Sans Pro" panose="020B0503030403020204" pitchFamily="34" charset="0"/>
                <a:ea typeface="Source Sans Pro" panose="020B0503030403020204" pitchFamily="34" charset="0"/>
                <a:cs typeface="+mn-cs"/>
              </a:rPr>
              <a:t>What the Group Task can be</a:t>
            </a:r>
            <a:endParaRPr lang="en-GB" sz="4852" b="1"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6" name="Rectangle 2">
            <a:extLst>
              <a:ext uri="{FF2B5EF4-FFF2-40B4-BE49-F238E27FC236}">
                <a16:creationId xmlns:a16="http://schemas.microsoft.com/office/drawing/2014/main" id="{E0F0415A-0972-07D2-33BC-8314FA1E937E}"/>
              </a:ext>
            </a:extLst>
          </p:cNvPr>
          <p:cNvSpPr>
            <a:spLocks noChangeArrowheads="1"/>
          </p:cNvSpPr>
          <p:nvPr/>
        </p:nvSpPr>
        <p:spPr bwMode="auto">
          <a:xfrm>
            <a:off x="168058" y="-35437"/>
            <a:ext cx="203702" cy="40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34" tIns="50417" rIns="100834" bIns="50417" numCol="1" anchor="ctr" anchorCtr="0" compatLnSpc="1">
            <a:prstTxWarp prst="textNoShape">
              <a:avLst/>
            </a:prstTxWarp>
            <a:spAutoFit/>
          </a:bodyPr>
          <a:lstStyle/>
          <a:p>
            <a:pPr algn="l" defTabSz="1008309" rtl="0"/>
            <a:endParaRPr lang="en-GB" sz="1985" kern="1200">
              <a:solidFill>
                <a:srgbClr val="000000"/>
              </a:solidFill>
              <a:latin typeface="Calisto MT"/>
              <a:ea typeface="+mn-ea"/>
              <a:cs typeface="+mn-cs"/>
            </a:endParaRPr>
          </a:p>
        </p:txBody>
      </p:sp>
      <p:sp>
        <p:nvSpPr>
          <p:cNvPr id="7" name="Rectangle 3">
            <a:extLst>
              <a:ext uri="{FF2B5EF4-FFF2-40B4-BE49-F238E27FC236}">
                <a16:creationId xmlns:a16="http://schemas.microsoft.com/office/drawing/2014/main" id="{09BEB371-6E73-6AF1-1817-EB1E6D14EDED}"/>
              </a:ext>
            </a:extLst>
          </p:cNvPr>
          <p:cNvSpPr>
            <a:spLocks noChangeArrowheads="1"/>
          </p:cNvSpPr>
          <p:nvPr/>
        </p:nvSpPr>
        <p:spPr bwMode="auto">
          <a:xfrm>
            <a:off x="336114" y="132620"/>
            <a:ext cx="203702" cy="40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34" tIns="50417" rIns="100834" bIns="50417" numCol="1" anchor="ctr" anchorCtr="0" compatLnSpc="1">
            <a:prstTxWarp prst="textNoShape">
              <a:avLst/>
            </a:prstTxWarp>
            <a:spAutoFit/>
          </a:bodyPr>
          <a:lstStyle/>
          <a:p>
            <a:pPr algn="l" defTabSz="1008309" rtl="0"/>
            <a:endParaRPr lang="en-GB" sz="1985" kern="1200">
              <a:solidFill>
                <a:srgbClr val="000000"/>
              </a:solidFill>
              <a:latin typeface="Calisto MT"/>
              <a:ea typeface="+mn-ea"/>
              <a:cs typeface="+mn-cs"/>
            </a:endParaRPr>
          </a:p>
        </p:txBody>
      </p:sp>
      <p:pic>
        <p:nvPicPr>
          <p:cNvPr id="23" name="Picture 22" descr="A close-up of a sign&#10;&#10;AI-generated content may be incorrect.">
            <a:extLst>
              <a:ext uri="{FF2B5EF4-FFF2-40B4-BE49-F238E27FC236}">
                <a16:creationId xmlns:a16="http://schemas.microsoft.com/office/drawing/2014/main" id="{11D79D79-11F1-A4D5-C369-88B2F86178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64778" y="6973547"/>
            <a:ext cx="1194923" cy="389613"/>
          </a:xfrm>
          <a:prstGeom prst="rect">
            <a:avLst/>
          </a:prstGeom>
        </p:spPr>
      </p:pic>
      <p:pic>
        <p:nvPicPr>
          <p:cNvPr id="5" name="Graphic 4" descr="Playbook with solid fill">
            <a:extLst>
              <a:ext uri="{FF2B5EF4-FFF2-40B4-BE49-F238E27FC236}">
                <a16:creationId xmlns:a16="http://schemas.microsoft.com/office/drawing/2014/main" id="{6F4BEDEC-B513-2035-02F9-306F785987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13596" y="1563328"/>
            <a:ext cx="1676516" cy="1676516"/>
          </a:xfrm>
          <a:prstGeom prst="rect">
            <a:avLst/>
          </a:prstGeom>
        </p:spPr>
      </p:pic>
      <p:graphicFrame>
        <p:nvGraphicFramePr>
          <p:cNvPr id="16" name="Diagram 15">
            <a:extLst>
              <a:ext uri="{FF2B5EF4-FFF2-40B4-BE49-F238E27FC236}">
                <a16:creationId xmlns:a16="http://schemas.microsoft.com/office/drawing/2014/main" id="{0622967A-6953-5D67-5FB4-EDCEE6479C2F}"/>
              </a:ext>
            </a:extLst>
          </p:cNvPr>
          <p:cNvGraphicFramePr/>
          <p:nvPr/>
        </p:nvGraphicFramePr>
        <p:xfrm>
          <a:off x="3079619" y="1473007"/>
          <a:ext cx="7285301" cy="432269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1" name="Graphic 40" descr="Group brainstorm with solid fill">
            <a:extLst>
              <a:ext uri="{FF2B5EF4-FFF2-40B4-BE49-F238E27FC236}">
                <a16:creationId xmlns:a16="http://schemas.microsoft.com/office/drawing/2014/main" id="{437007E1-6E92-7245-AFC7-E2BDB43A965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59718" y="1746076"/>
            <a:ext cx="1356900" cy="1356900"/>
          </a:xfrm>
          <a:prstGeom prst="rect">
            <a:avLst/>
          </a:prstGeom>
        </p:spPr>
      </p:pic>
      <p:pic>
        <p:nvPicPr>
          <p:cNvPr id="43" name="Graphic 42" descr="Cheers with solid fill">
            <a:extLst>
              <a:ext uri="{FF2B5EF4-FFF2-40B4-BE49-F238E27FC236}">
                <a16:creationId xmlns:a16="http://schemas.microsoft.com/office/drawing/2014/main" id="{7DAB366E-5C47-AF11-597D-CD22F89CFB0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77440" y="4339472"/>
            <a:ext cx="1089658" cy="1089658"/>
          </a:xfrm>
          <a:prstGeom prst="rect">
            <a:avLst/>
          </a:prstGeom>
        </p:spPr>
      </p:pic>
      <p:sp>
        <p:nvSpPr>
          <p:cNvPr id="44" name="TextBox 43">
            <a:extLst>
              <a:ext uri="{FF2B5EF4-FFF2-40B4-BE49-F238E27FC236}">
                <a16:creationId xmlns:a16="http://schemas.microsoft.com/office/drawing/2014/main" id="{08787EE8-B674-32A6-AE12-6F0563E6C9F8}"/>
              </a:ext>
            </a:extLst>
          </p:cNvPr>
          <p:cNvSpPr txBox="1"/>
          <p:nvPr/>
        </p:nvSpPr>
        <p:spPr>
          <a:xfrm>
            <a:off x="9087694" y="1767148"/>
            <a:ext cx="3599666" cy="1619674"/>
          </a:xfrm>
          <a:prstGeom prst="rect">
            <a:avLst/>
          </a:prstGeom>
          <a:noFill/>
        </p:spPr>
        <p:txBody>
          <a:bodyPr wrap="square" rtlCol="0">
            <a:spAutoFit/>
          </a:bodyPr>
          <a:lstStyle/>
          <a:p>
            <a:pPr algn="l" defTabSz="1008309" rtl="0"/>
            <a:r>
              <a:rPr lang="en-US" sz="1985" b="1" u="sng" kern="1200" dirty="0">
                <a:solidFill>
                  <a:srgbClr val="000000"/>
                </a:solidFill>
                <a:latin typeface="Source Sans Pro" panose="020B0503030403020204" pitchFamily="34" charset="0"/>
                <a:ea typeface="Source Sans Pro" panose="020B0503030403020204" pitchFamily="34" charset="0"/>
                <a:cs typeface="+mn-cs"/>
              </a:rPr>
              <a:t>Creating practical resources</a:t>
            </a:r>
          </a:p>
          <a:p>
            <a:pPr algn="l" defTabSz="1008309" rtl="0"/>
            <a:r>
              <a:rPr lang="en-US" sz="1985" kern="1200" dirty="0">
                <a:solidFill>
                  <a:srgbClr val="000000"/>
                </a:solidFill>
                <a:latin typeface="Source Sans Pro" panose="020B0503030403020204" pitchFamily="34" charset="0"/>
                <a:ea typeface="Source Sans Pro" panose="020B0503030403020204" pitchFamily="34" charset="0"/>
                <a:cs typeface="+mn-cs"/>
              </a:rPr>
              <a:t>Develop tools and strategies that are </a:t>
            </a:r>
            <a:r>
              <a:rPr lang="en-US" sz="1985" kern="1200" dirty="0">
                <a:solidFill>
                  <a:srgbClr val="282A5C"/>
                </a:solidFill>
                <a:latin typeface="Source Sans Pro" panose="020B0503030403020204" pitchFamily="34" charset="0"/>
                <a:ea typeface="Source Sans Pro" panose="020B0503030403020204" pitchFamily="34" charset="0"/>
                <a:cs typeface="+mn-cs"/>
              </a:rPr>
              <a:t>beneficial</a:t>
            </a:r>
            <a:r>
              <a:rPr lang="en-US" sz="1985" kern="1200" dirty="0">
                <a:solidFill>
                  <a:srgbClr val="000000"/>
                </a:solidFill>
                <a:latin typeface="Source Sans Pro" panose="020B0503030403020204" pitchFamily="34" charset="0"/>
                <a:ea typeface="Source Sans Pro" panose="020B0503030403020204" pitchFamily="34" charset="0"/>
                <a:cs typeface="+mn-cs"/>
              </a:rPr>
              <a:t> to others in the programme and the region’s LA’s</a:t>
            </a:r>
            <a:endParaRPr lang="en-GB" sz="1985" kern="1200" dirty="0">
              <a:solidFill>
                <a:srgbClr val="000000"/>
              </a:solidFill>
              <a:latin typeface="Source Sans Pro" panose="020B0503030403020204" pitchFamily="34" charset="0"/>
              <a:ea typeface="Source Sans Pro" panose="020B0503030403020204" pitchFamily="34" charset="0"/>
              <a:cs typeface="+mn-cs"/>
            </a:endParaRPr>
          </a:p>
        </p:txBody>
      </p:sp>
      <p:sp>
        <p:nvSpPr>
          <p:cNvPr id="45" name="TextBox 44">
            <a:extLst>
              <a:ext uri="{FF2B5EF4-FFF2-40B4-BE49-F238E27FC236}">
                <a16:creationId xmlns:a16="http://schemas.microsoft.com/office/drawing/2014/main" id="{F04C9F68-FA55-FCCC-0032-B66820C38676}"/>
              </a:ext>
            </a:extLst>
          </p:cNvPr>
          <p:cNvSpPr txBox="1"/>
          <p:nvPr/>
        </p:nvSpPr>
        <p:spPr>
          <a:xfrm>
            <a:off x="701675" y="1821566"/>
            <a:ext cx="3789986" cy="1619674"/>
          </a:xfrm>
          <a:prstGeom prst="rect">
            <a:avLst/>
          </a:prstGeom>
          <a:noFill/>
        </p:spPr>
        <p:txBody>
          <a:bodyPr wrap="square" rtlCol="0">
            <a:spAutoFit/>
          </a:bodyPr>
          <a:lstStyle/>
          <a:p>
            <a:pPr algn="l" defTabSz="1008309" rtl="0"/>
            <a:r>
              <a:rPr lang="en-US" sz="1985" b="1" u="sng" kern="1200" dirty="0">
                <a:solidFill>
                  <a:srgbClr val="000000"/>
                </a:solidFill>
                <a:latin typeface="Source Sans Pro" panose="020B0503030403020204" pitchFamily="34" charset="0"/>
                <a:ea typeface="Source Sans Pro" panose="020B0503030403020204" pitchFamily="34" charset="0"/>
                <a:cs typeface="+mn-cs"/>
              </a:rPr>
              <a:t>A collaborative opportunity </a:t>
            </a:r>
          </a:p>
          <a:p>
            <a:pPr algn="l" defTabSz="1008309" rtl="0"/>
            <a:r>
              <a:rPr lang="en-US" sz="1985" kern="1200" dirty="0">
                <a:solidFill>
                  <a:srgbClr val="000000"/>
                </a:solidFill>
                <a:latin typeface="Source Sans Pro" panose="020B0503030403020204" pitchFamily="34" charset="0"/>
                <a:ea typeface="Source Sans Pro" panose="020B0503030403020204" pitchFamily="34" charset="0"/>
                <a:cs typeface="+mn-cs"/>
              </a:rPr>
              <a:t>Work with a mixed group of colleagues on shared interests- </a:t>
            </a:r>
          </a:p>
          <a:p>
            <a:pPr algn="l" defTabSz="1008309" rtl="0"/>
            <a:r>
              <a:rPr lang="en-US" sz="1985" kern="1200" dirty="0">
                <a:solidFill>
                  <a:srgbClr val="000000"/>
                </a:solidFill>
                <a:latin typeface="Source Sans Pro" panose="020B0503030403020204" pitchFamily="34" charset="0"/>
                <a:ea typeface="Source Sans Pro" panose="020B0503030403020204" pitchFamily="34" charset="0"/>
                <a:cs typeface="+mn-cs"/>
              </a:rPr>
              <a:t>the process is almost as important as the product</a:t>
            </a:r>
            <a:endParaRPr lang="en-GB" sz="1985" kern="1200" dirty="0">
              <a:solidFill>
                <a:srgbClr val="000000"/>
              </a:solidFill>
              <a:latin typeface="Source Sans Pro" panose="020B0503030403020204" pitchFamily="34" charset="0"/>
              <a:ea typeface="Source Sans Pro" panose="020B0503030403020204" pitchFamily="34" charset="0"/>
              <a:cs typeface="+mn-cs"/>
            </a:endParaRPr>
          </a:p>
        </p:txBody>
      </p:sp>
      <p:sp>
        <p:nvSpPr>
          <p:cNvPr id="46" name="TextBox 45">
            <a:extLst>
              <a:ext uri="{FF2B5EF4-FFF2-40B4-BE49-F238E27FC236}">
                <a16:creationId xmlns:a16="http://schemas.microsoft.com/office/drawing/2014/main" id="{651A23F2-7EBA-DADA-46B0-7E33308ED6D1}"/>
              </a:ext>
            </a:extLst>
          </p:cNvPr>
          <p:cNvSpPr txBox="1"/>
          <p:nvPr/>
        </p:nvSpPr>
        <p:spPr>
          <a:xfrm>
            <a:off x="4922436" y="5648006"/>
            <a:ext cx="3599666" cy="1008738"/>
          </a:xfrm>
          <a:prstGeom prst="rect">
            <a:avLst/>
          </a:prstGeom>
          <a:noFill/>
        </p:spPr>
        <p:txBody>
          <a:bodyPr wrap="square" rtlCol="0">
            <a:spAutoFit/>
          </a:bodyPr>
          <a:lstStyle/>
          <a:p>
            <a:pPr algn="l" defTabSz="1008309" rtl="0"/>
            <a:r>
              <a:rPr lang="en-US" sz="1985" b="1" u="sng" kern="1200" dirty="0">
                <a:solidFill>
                  <a:srgbClr val="282A5C"/>
                </a:solidFill>
                <a:latin typeface="Source Sans Pro" panose="020B0503030403020204" pitchFamily="34" charset="0"/>
                <a:ea typeface="Source Sans Pro" panose="020B0503030403020204" pitchFamily="34" charset="0"/>
                <a:cs typeface="+mn-cs"/>
              </a:rPr>
              <a:t>Engage and enjoy</a:t>
            </a:r>
          </a:p>
          <a:p>
            <a:pPr algn="l" defTabSz="1008309" rtl="0"/>
            <a:r>
              <a:rPr lang="en-US" sz="1985" kern="1200" dirty="0">
                <a:solidFill>
                  <a:srgbClr val="282A5C"/>
                </a:solidFill>
                <a:latin typeface="Source Sans Pro" panose="020B0503030403020204" pitchFamily="34" charset="0"/>
                <a:ea typeface="Source Sans Pro" panose="020B0503030403020204" pitchFamily="34" charset="0"/>
                <a:cs typeface="+mn-cs"/>
              </a:rPr>
              <a:t>Emphasis on having fun while learning and collaborating </a:t>
            </a:r>
            <a:endParaRPr lang="en-GB" sz="1985" kern="1200" dirty="0">
              <a:solidFill>
                <a:srgbClr val="282A5C"/>
              </a:solidFill>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1742568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F15291-66EB-98C3-8EFB-8EE40C1A7810}"/>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2657159-440A-BFE8-4C5E-3EEBCA093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9"/>
            <a:ext cx="13444538" cy="756255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defRPr/>
            </a:pPr>
            <a:endParaRPr lang="en-US" sz="1985" kern="1200">
              <a:solidFill>
                <a:srgbClr val="FFFFFF"/>
              </a:solidFill>
              <a:latin typeface="Calisto MT"/>
            </a:endParaRPr>
          </a:p>
        </p:txBody>
      </p:sp>
      <p:cxnSp>
        <p:nvCxnSpPr>
          <p:cNvPr id="17" name="Straight Connector 16">
            <a:extLst>
              <a:ext uri="{FF2B5EF4-FFF2-40B4-BE49-F238E27FC236}">
                <a16:creationId xmlns:a16="http://schemas.microsoft.com/office/drawing/2014/main" id="{FEBC9326-A483-3389-037A-0AC8F827AA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2298" y="6774005"/>
            <a:ext cx="116799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A148674-1A52-F88F-5A47-877FCF78CD68}"/>
              </a:ext>
            </a:extLst>
          </p:cNvPr>
          <p:cNvSpPr txBox="1"/>
          <p:nvPr/>
        </p:nvSpPr>
        <p:spPr>
          <a:xfrm>
            <a:off x="475756" y="186753"/>
            <a:ext cx="5923416" cy="839012"/>
          </a:xfrm>
          <a:prstGeom prst="rect">
            <a:avLst/>
          </a:prstGeom>
          <a:noFill/>
        </p:spPr>
        <p:txBody>
          <a:bodyPr wrap="none" rtlCol="0">
            <a:spAutoFit/>
          </a:bodyPr>
          <a:lstStyle/>
          <a:p>
            <a:pPr algn="l" defTabSz="1008309" rtl="0">
              <a:defRPr/>
            </a:pPr>
            <a:r>
              <a:rPr lang="en-US" sz="4852" b="1" kern="1200" dirty="0">
                <a:solidFill>
                  <a:srgbClr val="282A5C"/>
                </a:solidFill>
                <a:latin typeface="Source Sans Pro" panose="020B0503030403020204" pitchFamily="34" charset="0"/>
                <a:ea typeface="Source Sans Pro" panose="020B0503030403020204" pitchFamily="34" charset="0"/>
                <a:cs typeface="+mn-cs"/>
              </a:rPr>
              <a:t>Group Task selection</a:t>
            </a:r>
            <a:endParaRPr lang="en-GB" sz="4852" b="1"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6" name="Rectangle 2">
            <a:extLst>
              <a:ext uri="{FF2B5EF4-FFF2-40B4-BE49-F238E27FC236}">
                <a16:creationId xmlns:a16="http://schemas.microsoft.com/office/drawing/2014/main" id="{DDD19B21-F282-2233-D7D6-AB29A150DB00}"/>
              </a:ext>
            </a:extLst>
          </p:cNvPr>
          <p:cNvSpPr>
            <a:spLocks noChangeArrowheads="1"/>
          </p:cNvSpPr>
          <p:nvPr/>
        </p:nvSpPr>
        <p:spPr bwMode="auto">
          <a:xfrm>
            <a:off x="168058" y="-35437"/>
            <a:ext cx="203702" cy="40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34" tIns="50417" rIns="100834" bIns="50417" numCol="1" anchor="ctr" anchorCtr="0" compatLnSpc="1">
            <a:prstTxWarp prst="textNoShape">
              <a:avLst/>
            </a:prstTxWarp>
            <a:spAutoFit/>
          </a:bodyPr>
          <a:lstStyle/>
          <a:p>
            <a:pPr algn="l" defTabSz="1008309" rtl="0">
              <a:defRPr/>
            </a:pPr>
            <a:endParaRPr lang="en-GB" sz="1985" kern="1200">
              <a:solidFill>
                <a:srgbClr val="000000"/>
              </a:solidFill>
              <a:latin typeface="Calisto MT"/>
              <a:ea typeface="+mn-ea"/>
              <a:cs typeface="+mn-cs"/>
            </a:endParaRPr>
          </a:p>
        </p:txBody>
      </p:sp>
      <p:sp>
        <p:nvSpPr>
          <p:cNvPr id="7" name="Rectangle 3">
            <a:extLst>
              <a:ext uri="{FF2B5EF4-FFF2-40B4-BE49-F238E27FC236}">
                <a16:creationId xmlns:a16="http://schemas.microsoft.com/office/drawing/2014/main" id="{8EBED958-5FDF-9F07-A6B6-BA8153F4069E}"/>
              </a:ext>
            </a:extLst>
          </p:cNvPr>
          <p:cNvSpPr>
            <a:spLocks noChangeArrowheads="1"/>
          </p:cNvSpPr>
          <p:nvPr/>
        </p:nvSpPr>
        <p:spPr bwMode="auto">
          <a:xfrm>
            <a:off x="336114" y="132620"/>
            <a:ext cx="203702" cy="40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34" tIns="50417" rIns="100834" bIns="50417" numCol="1" anchor="ctr" anchorCtr="0" compatLnSpc="1">
            <a:prstTxWarp prst="textNoShape">
              <a:avLst/>
            </a:prstTxWarp>
            <a:spAutoFit/>
          </a:bodyPr>
          <a:lstStyle/>
          <a:p>
            <a:pPr algn="l" defTabSz="1008309" rtl="0">
              <a:defRPr/>
            </a:pPr>
            <a:endParaRPr lang="en-GB" sz="1985" kern="1200">
              <a:solidFill>
                <a:srgbClr val="000000"/>
              </a:solidFill>
              <a:latin typeface="Calisto MT"/>
              <a:ea typeface="+mn-ea"/>
              <a:cs typeface="+mn-cs"/>
            </a:endParaRPr>
          </a:p>
        </p:txBody>
      </p:sp>
      <p:pic>
        <p:nvPicPr>
          <p:cNvPr id="23" name="Picture 22" descr="A close-up of a sign&#10;&#10;AI-generated content may be incorrect.">
            <a:extLst>
              <a:ext uri="{FF2B5EF4-FFF2-40B4-BE49-F238E27FC236}">
                <a16:creationId xmlns:a16="http://schemas.microsoft.com/office/drawing/2014/main" id="{A48A45BE-02D4-9943-9031-72AD423CDD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64778" y="6940050"/>
            <a:ext cx="1194923" cy="389613"/>
          </a:xfrm>
          <a:prstGeom prst="rect">
            <a:avLst/>
          </a:prstGeom>
        </p:spPr>
      </p:pic>
      <p:graphicFrame>
        <p:nvGraphicFramePr>
          <p:cNvPr id="9" name="Diagram 8">
            <a:extLst>
              <a:ext uri="{FF2B5EF4-FFF2-40B4-BE49-F238E27FC236}">
                <a16:creationId xmlns:a16="http://schemas.microsoft.com/office/drawing/2014/main" id="{B7B6EAD3-64D9-FA9D-E8E6-0C812C340A99}"/>
              </a:ext>
            </a:extLst>
          </p:cNvPr>
          <p:cNvGraphicFramePr/>
          <p:nvPr>
            <p:extLst>
              <p:ext uri="{D42A27DB-BD31-4B8C-83A1-F6EECF244321}">
                <p14:modId xmlns:p14="http://schemas.microsoft.com/office/powerpoint/2010/main" val="3708737686"/>
              </p:ext>
            </p:extLst>
          </p:nvPr>
        </p:nvGraphicFramePr>
        <p:xfrm>
          <a:off x="769809" y="1346460"/>
          <a:ext cx="12371142" cy="54226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7C06A6BF-3DF4-2E26-BB6C-1F855B925E93}"/>
              </a:ext>
            </a:extLst>
          </p:cNvPr>
          <p:cNvSpPr txBox="1"/>
          <p:nvPr/>
        </p:nvSpPr>
        <p:spPr>
          <a:xfrm>
            <a:off x="7107175" y="3023297"/>
            <a:ext cx="1875730" cy="1374094"/>
          </a:xfrm>
          <a:prstGeom prst="rect">
            <a:avLst/>
          </a:prstGeom>
          <a:noFill/>
        </p:spPr>
        <p:txBody>
          <a:bodyPr wrap="square" rtlCol="0">
            <a:spAutoFit/>
          </a:bodyPr>
          <a:lstStyle/>
          <a:p>
            <a:pPr algn="ctr" defTabSz="1008309" rtl="0"/>
            <a:r>
              <a:rPr lang="en-US" sz="1544" b="1" u="sng" kern="1200" dirty="0">
                <a:solidFill>
                  <a:srgbClr val="000000"/>
                </a:solidFill>
                <a:latin typeface="Source Sans Pro" panose="020B0503030403020204" pitchFamily="34" charset="0"/>
                <a:ea typeface="Source Sans Pro" panose="020B0503030403020204" pitchFamily="34" charset="0"/>
                <a:cs typeface="+mn-cs"/>
              </a:rPr>
              <a:t>Objective</a:t>
            </a:r>
          </a:p>
          <a:p>
            <a:pPr algn="ctr" defTabSz="1008309" rtl="0"/>
            <a:endParaRPr lang="en-US" sz="1200" b="1" u="sng" kern="1200" dirty="0">
              <a:solidFill>
                <a:srgbClr val="000000"/>
              </a:solidFill>
              <a:latin typeface="Source Sans Pro" panose="020B0503030403020204" pitchFamily="34" charset="0"/>
              <a:ea typeface="Source Sans Pro" panose="020B0503030403020204" pitchFamily="34" charset="0"/>
              <a:cs typeface="+mn-cs"/>
            </a:endParaRPr>
          </a:p>
          <a:p>
            <a:pPr algn="l" defTabSz="1008309" rtl="0"/>
            <a:r>
              <a:rPr lang="en-US" sz="1200" kern="1200" dirty="0">
                <a:solidFill>
                  <a:srgbClr val="000000"/>
                </a:solidFill>
                <a:latin typeface="Source Sans Pro" panose="020B0503030403020204" pitchFamily="34" charset="0"/>
                <a:ea typeface="Source Sans Pro" panose="020B0503030403020204" pitchFamily="34" charset="0"/>
                <a:cs typeface="+mn-cs"/>
              </a:rPr>
              <a:t>Designing a structure to nurture diverse talent into leadership roles</a:t>
            </a:r>
          </a:p>
          <a:p>
            <a:pPr algn="l" defTabSz="1008309" rtl="0"/>
            <a:endParaRPr lang="en-GB" sz="1985" kern="1200" dirty="0">
              <a:solidFill>
                <a:srgbClr val="000000"/>
              </a:solidFill>
              <a:latin typeface="Calisto MT"/>
              <a:ea typeface="+mn-ea"/>
              <a:cs typeface="+mn-cs"/>
            </a:endParaRPr>
          </a:p>
        </p:txBody>
      </p:sp>
      <p:sp>
        <p:nvSpPr>
          <p:cNvPr id="19" name="TextBox 18">
            <a:extLst>
              <a:ext uri="{FF2B5EF4-FFF2-40B4-BE49-F238E27FC236}">
                <a16:creationId xmlns:a16="http://schemas.microsoft.com/office/drawing/2014/main" id="{43E3650C-6842-1AF3-A3DC-950FA7218B36}"/>
              </a:ext>
            </a:extLst>
          </p:cNvPr>
          <p:cNvSpPr txBox="1"/>
          <p:nvPr/>
        </p:nvSpPr>
        <p:spPr>
          <a:xfrm>
            <a:off x="7058381" y="4861126"/>
            <a:ext cx="1875730" cy="1468735"/>
          </a:xfrm>
          <a:prstGeom prst="rect">
            <a:avLst/>
          </a:prstGeom>
          <a:noFill/>
        </p:spPr>
        <p:txBody>
          <a:bodyPr wrap="square" rtlCol="0">
            <a:spAutoFit/>
          </a:bodyPr>
          <a:lstStyle/>
          <a:p>
            <a:pPr algn="ctr" defTabSz="1008309" rtl="0"/>
            <a:r>
              <a:rPr lang="en-US" sz="1544" b="1" u="sng" kern="1200" dirty="0">
                <a:solidFill>
                  <a:srgbClr val="000000"/>
                </a:solidFill>
                <a:latin typeface="Source Sans Pro" panose="020B0503030403020204" pitchFamily="34" charset="0"/>
                <a:ea typeface="Source Sans Pro" panose="020B0503030403020204" pitchFamily="34" charset="0"/>
                <a:cs typeface="+mn-cs"/>
              </a:rPr>
              <a:t>Participants </a:t>
            </a:r>
          </a:p>
          <a:p>
            <a:pPr algn="ctr" defTabSz="1008309" rtl="0">
              <a:lnSpc>
                <a:spcPct val="90000"/>
              </a:lnSpc>
              <a:spcAft>
                <a:spcPts val="595"/>
              </a:spcAft>
            </a:pPr>
            <a:r>
              <a:rPr lang="en-GB" sz="1200" kern="1200" dirty="0">
                <a:solidFill>
                  <a:srgbClr val="000000"/>
                </a:solidFill>
                <a:latin typeface="Source Sans Pro" panose="020B0503030403020204" pitchFamily="34" charset="0"/>
                <a:ea typeface="Source Sans Pro" panose="020B0503030403020204" pitchFamily="34" charset="0"/>
                <a:cs typeface="+mn-cs"/>
              </a:rPr>
              <a:t>Sonia Burton </a:t>
            </a:r>
          </a:p>
          <a:p>
            <a:pPr algn="ctr" defTabSz="1008309" rtl="0">
              <a:lnSpc>
                <a:spcPct val="90000"/>
              </a:lnSpc>
              <a:spcAft>
                <a:spcPts val="595"/>
              </a:spcAft>
            </a:pPr>
            <a:r>
              <a:rPr lang="en-GB" sz="1200" kern="1200" dirty="0">
                <a:solidFill>
                  <a:srgbClr val="000000"/>
                </a:solidFill>
                <a:latin typeface="Source Sans Pro" panose="020B0503030403020204" pitchFamily="34" charset="0"/>
                <a:ea typeface="Source Sans Pro" panose="020B0503030403020204" pitchFamily="34" charset="0"/>
                <a:cs typeface="+mn-cs"/>
              </a:rPr>
              <a:t>Liz White</a:t>
            </a:r>
          </a:p>
          <a:p>
            <a:pPr algn="ctr" defTabSz="1008309" rtl="0">
              <a:lnSpc>
                <a:spcPct val="90000"/>
              </a:lnSpc>
              <a:spcAft>
                <a:spcPts val="595"/>
              </a:spcAft>
            </a:pPr>
            <a:r>
              <a:rPr lang="en-GB" sz="1200" kern="1200" dirty="0">
                <a:solidFill>
                  <a:srgbClr val="000000"/>
                </a:solidFill>
                <a:latin typeface="Source Sans Pro" panose="020B0503030403020204" pitchFamily="34" charset="0"/>
                <a:ea typeface="Source Sans Pro" panose="020B0503030403020204" pitchFamily="34" charset="0"/>
                <a:cs typeface="+mn-cs"/>
              </a:rPr>
              <a:t>Temitope Peter</a:t>
            </a:r>
          </a:p>
          <a:p>
            <a:pPr algn="ctr" defTabSz="1008309" rtl="0">
              <a:lnSpc>
                <a:spcPct val="90000"/>
              </a:lnSpc>
              <a:spcAft>
                <a:spcPts val="595"/>
              </a:spcAft>
            </a:pPr>
            <a:r>
              <a:rPr lang="en-GB" sz="1200" kern="1200" dirty="0">
                <a:solidFill>
                  <a:srgbClr val="000000"/>
                </a:solidFill>
                <a:latin typeface="Source Sans Pro" panose="020B0503030403020204" pitchFamily="34" charset="0"/>
                <a:ea typeface="Source Sans Pro" panose="020B0503030403020204" pitchFamily="34" charset="0"/>
                <a:cs typeface="+mn-cs"/>
              </a:rPr>
              <a:t>Sandra </a:t>
            </a:r>
            <a:r>
              <a:rPr lang="en-GB" sz="1200" kern="1200" dirty="0" err="1">
                <a:solidFill>
                  <a:srgbClr val="000000"/>
                </a:solidFill>
                <a:latin typeface="Source Sans Pro" panose="020B0503030403020204" pitchFamily="34" charset="0"/>
                <a:ea typeface="Source Sans Pro" panose="020B0503030403020204" pitchFamily="34" charset="0"/>
                <a:cs typeface="+mn-cs"/>
              </a:rPr>
              <a:t>Kamchira</a:t>
            </a:r>
            <a:endParaRPr lang="en-GB" sz="1200" kern="1200" dirty="0">
              <a:solidFill>
                <a:srgbClr val="000000"/>
              </a:solidFill>
              <a:latin typeface="Source Sans Pro" panose="020B0503030403020204" pitchFamily="34" charset="0"/>
              <a:ea typeface="Source Sans Pro" panose="020B0503030403020204" pitchFamily="34" charset="0"/>
              <a:cs typeface="+mn-cs"/>
            </a:endParaRPr>
          </a:p>
          <a:p>
            <a:pPr algn="ctr" defTabSz="1008309" rtl="0">
              <a:lnSpc>
                <a:spcPct val="90000"/>
              </a:lnSpc>
              <a:spcAft>
                <a:spcPts val="595"/>
              </a:spcAft>
            </a:pPr>
            <a:r>
              <a:rPr lang="en-GB" sz="1200" kern="1200" dirty="0">
                <a:solidFill>
                  <a:srgbClr val="000000"/>
                </a:solidFill>
                <a:latin typeface="Source Sans Pro" panose="020B0503030403020204" pitchFamily="34" charset="0"/>
                <a:ea typeface="Source Sans Pro" panose="020B0503030403020204" pitchFamily="34" charset="0"/>
                <a:cs typeface="+mn-cs"/>
              </a:rPr>
              <a:t>Candice Montague York</a:t>
            </a:r>
          </a:p>
        </p:txBody>
      </p:sp>
      <p:sp>
        <p:nvSpPr>
          <p:cNvPr id="20" name="TextBox 19">
            <a:extLst>
              <a:ext uri="{FF2B5EF4-FFF2-40B4-BE49-F238E27FC236}">
                <a16:creationId xmlns:a16="http://schemas.microsoft.com/office/drawing/2014/main" id="{764E1503-3AE2-91BE-92A1-7E6B8E028E05}"/>
              </a:ext>
            </a:extLst>
          </p:cNvPr>
          <p:cNvSpPr txBox="1"/>
          <p:nvPr/>
        </p:nvSpPr>
        <p:spPr>
          <a:xfrm>
            <a:off x="9302751" y="3050905"/>
            <a:ext cx="1593828" cy="1253292"/>
          </a:xfrm>
          <a:prstGeom prst="rect">
            <a:avLst/>
          </a:prstGeom>
          <a:noFill/>
        </p:spPr>
        <p:txBody>
          <a:bodyPr wrap="square" rtlCol="0">
            <a:spAutoFit/>
          </a:bodyPr>
          <a:lstStyle/>
          <a:p>
            <a:pPr algn="ctr" defTabSz="1008309" rtl="0"/>
            <a:r>
              <a:rPr lang="en-US" sz="1544" b="1" u="sng" kern="1200" dirty="0">
                <a:solidFill>
                  <a:srgbClr val="000000"/>
                </a:solidFill>
                <a:latin typeface="Source Sans Pro" panose="020B0503030403020204" pitchFamily="34" charset="0"/>
                <a:ea typeface="Source Sans Pro" panose="020B0503030403020204" pitchFamily="34" charset="0"/>
                <a:cs typeface="+mn-cs"/>
              </a:rPr>
              <a:t>Objective</a:t>
            </a:r>
          </a:p>
          <a:p>
            <a:pPr algn="ctr" defTabSz="1008309" rtl="0"/>
            <a:endParaRPr lang="en-US" sz="1200" b="1" u="sng" kern="1200" dirty="0">
              <a:solidFill>
                <a:srgbClr val="000000"/>
              </a:solidFill>
              <a:latin typeface="Source Sans Pro" panose="020B0503030403020204" pitchFamily="34" charset="0"/>
              <a:ea typeface="Source Sans Pro" panose="020B0503030403020204" pitchFamily="34" charset="0"/>
              <a:cs typeface="+mn-cs"/>
            </a:endParaRPr>
          </a:p>
          <a:p>
            <a:pPr algn="l" defTabSz="1008309" rtl="0"/>
            <a:r>
              <a:rPr lang="en-US" sz="1200" kern="1200" dirty="0">
                <a:solidFill>
                  <a:srgbClr val="000000"/>
                </a:solidFill>
                <a:latin typeface="Source Sans Pro" panose="020B0503030403020204" pitchFamily="34" charset="0"/>
                <a:ea typeface="Source Sans Pro" panose="020B0503030403020204" pitchFamily="34" charset="0"/>
                <a:cs typeface="+mn-cs"/>
              </a:rPr>
              <a:t>Investigate EDI metrics to evaluate and report progress effectively</a:t>
            </a:r>
            <a:endParaRPr lang="en-GB" sz="1200" kern="1200" dirty="0">
              <a:solidFill>
                <a:srgbClr val="000000"/>
              </a:solidFill>
              <a:latin typeface="Source Sans Pro" panose="020B0503030403020204" pitchFamily="34" charset="0"/>
              <a:ea typeface="Source Sans Pro" panose="020B0503030403020204" pitchFamily="34" charset="0"/>
              <a:cs typeface="+mn-cs"/>
            </a:endParaRPr>
          </a:p>
        </p:txBody>
      </p:sp>
      <p:sp>
        <p:nvSpPr>
          <p:cNvPr id="21" name="TextBox 20">
            <a:extLst>
              <a:ext uri="{FF2B5EF4-FFF2-40B4-BE49-F238E27FC236}">
                <a16:creationId xmlns:a16="http://schemas.microsoft.com/office/drawing/2014/main" id="{C32C546F-077A-7CB6-062C-5121E457F516}"/>
              </a:ext>
            </a:extLst>
          </p:cNvPr>
          <p:cNvSpPr txBox="1"/>
          <p:nvPr/>
        </p:nvSpPr>
        <p:spPr>
          <a:xfrm>
            <a:off x="9161802" y="4878450"/>
            <a:ext cx="1875730" cy="1836465"/>
          </a:xfrm>
          <a:prstGeom prst="rect">
            <a:avLst/>
          </a:prstGeom>
          <a:noFill/>
        </p:spPr>
        <p:txBody>
          <a:bodyPr wrap="square" rtlCol="0">
            <a:spAutoFit/>
          </a:bodyPr>
          <a:lstStyle/>
          <a:p>
            <a:pPr algn="ctr" defTabSz="1008309" rtl="0">
              <a:lnSpc>
                <a:spcPct val="90000"/>
              </a:lnSpc>
              <a:spcAft>
                <a:spcPts val="595"/>
              </a:spcAft>
            </a:pPr>
            <a:r>
              <a:rPr lang="en-US" sz="1544" b="1" u="sng" kern="1200" dirty="0">
                <a:solidFill>
                  <a:srgbClr val="000000"/>
                </a:solidFill>
                <a:latin typeface="Source Sans Pro" panose="020B0503030403020204" pitchFamily="34" charset="0"/>
                <a:ea typeface="Source Sans Pro" panose="020B0503030403020204" pitchFamily="34" charset="0"/>
                <a:cs typeface="+mn-cs"/>
              </a:rPr>
              <a:t>Participants </a:t>
            </a:r>
          </a:p>
          <a:p>
            <a:pPr algn="ctr" defTabSz="1008309" rtl="0">
              <a:lnSpc>
                <a:spcPct val="90000"/>
              </a:lnSpc>
              <a:spcAft>
                <a:spcPts val="595"/>
              </a:spcAft>
            </a:pPr>
            <a:r>
              <a:rPr lang="en-US" sz="1200" kern="1200" dirty="0">
                <a:solidFill>
                  <a:srgbClr val="000000"/>
                </a:solidFill>
                <a:latin typeface="Source Sans Pro" panose="020B0503030403020204" pitchFamily="34" charset="0"/>
                <a:ea typeface="Source Sans Pro" panose="020B0503030403020204" pitchFamily="34" charset="0"/>
                <a:cs typeface="+mn-cs"/>
              </a:rPr>
              <a:t>Jacquie Thomas</a:t>
            </a:r>
          </a:p>
          <a:p>
            <a:pPr algn="ctr" defTabSz="1008309" rtl="0">
              <a:lnSpc>
                <a:spcPct val="90000"/>
              </a:lnSpc>
              <a:spcAft>
                <a:spcPts val="595"/>
              </a:spcAft>
            </a:pPr>
            <a:r>
              <a:rPr lang="en-US" sz="1200" kern="1200" dirty="0">
                <a:solidFill>
                  <a:srgbClr val="000000"/>
                </a:solidFill>
                <a:latin typeface="Source Sans Pro" panose="020B0503030403020204" pitchFamily="34" charset="0"/>
                <a:ea typeface="Source Sans Pro" panose="020B0503030403020204" pitchFamily="34" charset="0"/>
                <a:cs typeface="+mn-cs"/>
              </a:rPr>
              <a:t> Roxanne </a:t>
            </a:r>
            <a:r>
              <a:rPr lang="en-US" sz="1200" kern="1200" dirty="0" err="1">
                <a:solidFill>
                  <a:srgbClr val="000000"/>
                </a:solidFill>
                <a:latin typeface="Source Sans Pro" panose="020B0503030403020204" pitchFamily="34" charset="0"/>
                <a:ea typeface="Source Sans Pro" panose="020B0503030403020204" pitchFamily="34" charset="0"/>
                <a:cs typeface="+mn-cs"/>
              </a:rPr>
              <a:t>Njopa</a:t>
            </a:r>
            <a:r>
              <a:rPr lang="en-US" sz="1200" kern="1200" dirty="0">
                <a:solidFill>
                  <a:srgbClr val="000000"/>
                </a:solidFill>
                <a:latin typeface="Source Sans Pro" panose="020B0503030403020204" pitchFamily="34" charset="0"/>
                <a:ea typeface="Source Sans Pro" panose="020B0503030403020204" pitchFamily="34" charset="0"/>
                <a:cs typeface="+mn-cs"/>
              </a:rPr>
              <a:t>-Kaba </a:t>
            </a:r>
          </a:p>
          <a:p>
            <a:pPr algn="ctr" defTabSz="1008309" rtl="0">
              <a:lnSpc>
                <a:spcPct val="90000"/>
              </a:lnSpc>
              <a:spcAft>
                <a:spcPts val="595"/>
              </a:spcAft>
            </a:pPr>
            <a:r>
              <a:rPr lang="en-US" sz="1200" kern="1200" dirty="0">
                <a:solidFill>
                  <a:srgbClr val="000000"/>
                </a:solidFill>
                <a:latin typeface="Source Sans Pro" panose="020B0503030403020204" pitchFamily="34" charset="0"/>
                <a:ea typeface="Source Sans Pro" panose="020B0503030403020204" pitchFamily="34" charset="0"/>
                <a:cs typeface="+mn-cs"/>
              </a:rPr>
              <a:t>Jeena Chauhan </a:t>
            </a:r>
          </a:p>
          <a:p>
            <a:pPr algn="ctr" defTabSz="1008309" rtl="0">
              <a:lnSpc>
                <a:spcPct val="90000"/>
              </a:lnSpc>
              <a:spcAft>
                <a:spcPts val="595"/>
              </a:spcAft>
            </a:pPr>
            <a:r>
              <a:rPr lang="en-US" sz="1200" kern="1200" dirty="0">
                <a:solidFill>
                  <a:srgbClr val="000000"/>
                </a:solidFill>
                <a:latin typeface="Source Sans Pro" panose="020B0503030403020204" pitchFamily="34" charset="0"/>
                <a:ea typeface="Source Sans Pro" panose="020B0503030403020204" pitchFamily="34" charset="0"/>
                <a:cs typeface="+mn-cs"/>
              </a:rPr>
              <a:t>Ella Mackie </a:t>
            </a:r>
          </a:p>
          <a:p>
            <a:pPr algn="ctr" defTabSz="1008309" rtl="0">
              <a:lnSpc>
                <a:spcPct val="90000"/>
              </a:lnSpc>
              <a:spcAft>
                <a:spcPts val="595"/>
              </a:spcAft>
            </a:pPr>
            <a:r>
              <a:rPr lang="en-US" sz="1200" kern="1200" dirty="0">
                <a:solidFill>
                  <a:srgbClr val="000000"/>
                </a:solidFill>
                <a:latin typeface="Source Sans Pro" panose="020B0503030403020204" pitchFamily="34" charset="0"/>
                <a:ea typeface="Source Sans Pro" panose="020B0503030403020204" pitchFamily="34" charset="0"/>
                <a:cs typeface="+mn-cs"/>
              </a:rPr>
              <a:t>Tendai Holloway </a:t>
            </a:r>
          </a:p>
          <a:p>
            <a:pPr algn="ctr" defTabSz="1008309" rtl="0"/>
            <a:endParaRPr lang="en-US" sz="1544" b="1" u="sng" kern="1200" dirty="0">
              <a:solidFill>
                <a:srgbClr val="000000"/>
              </a:solidFill>
              <a:latin typeface="Source Sans Pro" panose="020B0503030403020204" pitchFamily="34" charset="0"/>
              <a:ea typeface="Source Sans Pro" panose="020B0503030403020204" pitchFamily="34" charset="0"/>
              <a:cs typeface="+mn-cs"/>
            </a:endParaRPr>
          </a:p>
        </p:txBody>
      </p:sp>
      <p:sp>
        <p:nvSpPr>
          <p:cNvPr id="22" name="TextBox 21">
            <a:extLst>
              <a:ext uri="{FF2B5EF4-FFF2-40B4-BE49-F238E27FC236}">
                <a16:creationId xmlns:a16="http://schemas.microsoft.com/office/drawing/2014/main" id="{1D13C2BA-273F-5EF5-4536-7D9E22C8AF6C}"/>
              </a:ext>
            </a:extLst>
          </p:cNvPr>
          <p:cNvSpPr txBox="1"/>
          <p:nvPr/>
        </p:nvSpPr>
        <p:spPr>
          <a:xfrm>
            <a:off x="11406172" y="2971812"/>
            <a:ext cx="1593828" cy="1306255"/>
          </a:xfrm>
          <a:prstGeom prst="rect">
            <a:avLst/>
          </a:prstGeom>
          <a:noFill/>
        </p:spPr>
        <p:txBody>
          <a:bodyPr wrap="square" rtlCol="0">
            <a:spAutoFit/>
          </a:bodyPr>
          <a:lstStyle/>
          <a:p>
            <a:pPr algn="ctr" defTabSz="1008309" rtl="0"/>
            <a:r>
              <a:rPr lang="en-US" sz="1544" b="1" u="sng" kern="1200" dirty="0">
                <a:solidFill>
                  <a:srgbClr val="000000"/>
                </a:solidFill>
                <a:latin typeface="Source Sans Pro" panose="020B0503030403020204" pitchFamily="34" charset="0"/>
                <a:ea typeface="Source Sans Pro" panose="020B0503030403020204" pitchFamily="34" charset="0"/>
                <a:cs typeface="+mn-cs"/>
              </a:rPr>
              <a:t>Objective</a:t>
            </a:r>
          </a:p>
          <a:p>
            <a:pPr algn="ctr" defTabSz="1008309" rtl="0"/>
            <a:endParaRPr lang="en-US" sz="1544" b="1" u="sng" kern="1200" dirty="0">
              <a:solidFill>
                <a:srgbClr val="000000"/>
              </a:solidFill>
              <a:latin typeface="Source Sans Pro" panose="020B0503030403020204" pitchFamily="34" charset="0"/>
              <a:ea typeface="Source Sans Pro" panose="020B0503030403020204" pitchFamily="34" charset="0"/>
              <a:cs typeface="+mn-cs"/>
            </a:endParaRPr>
          </a:p>
          <a:p>
            <a:pPr algn="l" defTabSz="1008309" rtl="0"/>
            <a:r>
              <a:rPr lang="en-US" sz="1200" kern="1200" dirty="0">
                <a:solidFill>
                  <a:srgbClr val="000000"/>
                </a:solidFill>
                <a:latin typeface="Source Sans Pro" panose="020B0503030403020204" pitchFamily="34" charset="0"/>
                <a:ea typeface="Source Sans Pro" panose="020B0503030403020204" pitchFamily="34" charset="0"/>
                <a:cs typeface="+mn-cs"/>
              </a:rPr>
              <a:t>Explore techniques for creating champions of equity and inclusion</a:t>
            </a:r>
          </a:p>
        </p:txBody>
      </p:sp>
      <p:sp>
        <p:nvSpPr>
          <p:cNvPr id="24" name="TextBox 23">
            <a:extLst>
              <a:ext uri="{FF2B5EF4-FFF2-40B4-BE49-F238E27FC236}">
                <a16:creationId xmlns:a16="http://schemas.microsoft.com/office/drawing/2014/main" id="{AB232795-3F33-DABC-1F3D-2405A24581DD}"/>
              </a:ext>
            </a:extLst>
          </p:cNvPr>
          <p:cNvSpPr txBox="1"/>
          <p:nvPr/>
        </p:nvSpPr>
        <p:spPr>
          <a:xfrm>
            <a:off x="11265222" y="4875256"/>
            <a:ext cx="1875730" cy="1521891"/>
          </a:xfrm>
          <a:prstGeom prst="rect">
            <a:avLst/>
          </a:prstGeom>
          <a:noFill/>
        </p:spPr>
        <p:txBody>
          <a:bodyPr wrap="square" rtlCol="0">
            <a:spAutoFit/>
          </a:bodyPr>
          <a:lstStyle/>
          <a:p>
            <a:pPr algn="ctr" defTabSz="1008309" rtl="0">
              <a:lnSpc>
                <a:spcPct val="90000"/>
              </a:lnSpc>
              <a:spcAft>
                <a:spcPts val="595"/>
              </a:spcAft>
            </a:pPr>
            <a:r>
              <a:rPr lang="en-US" sz="1544" b="1" u="sng" kern="1200" dirty="0">
                <a:solidFill>
                  <a:srgbClr val="000000"/>
                </a:solidFill>
                <a:latin typeface="Source Sans Pro" panose="020B0503030403020204" pitchFamily="34" charset="0"/>
                <a:ea typeface="Source Sans Pro" panose="020B0503030403020204" pitchFamily="34" charset="0"/>
                <a:cs typeface="+mn-cs"/>
              </a:rPr>
              <a:t>Participants </a:t>
            </a:r>
          </a:p>
          <a:p>
            <a:pPr algn="ctr" defTabSz="1008309" rtl="0">
              <a:lnSpc>
                <a:spcPct val="90000"/>
              </a:lnSpc>
              <a:spcAft>
                <a:spcPts val="595"/>
              </a:spcAft>
            </a:pPr>
            <a:r>
              <a:rPr lang="en-US" sz="1200" kern="1200" dirty="0">
                <a:solidFill>
                  <a:srgbClr val="000000"/>
                </a:solidFill>
                <a:latin typeface="Source Sans Pro" panose="020B0503030403020204" pitchFamily="34" charset="0"/>
                <a:ea typeface="Source Sans Pro" panose="020B0503030403020204" pitchFamily="34" charset="0"/>
                <a:cs typeface="+mn-cs"/>
              </a:rPr>
              <a:t>Jasraj Sanghera</a:t>
            </a:r>
          </a:p>
          <a:p>
            <a:pPr algn="ctr" defTabSz="1008309" rtl="0">
              <a:lnSpc>
                <a:spcPct val="90000"/>
              </a:lnSpc>
              <a:spcAft>
                <a:spcPts val="595"/>
              </a:spcAft>
            </a:pPr>
            <a:r>
              <a:rPr lang="en-US" sz="1200" kern="1200" dirty="0">
                <a:solidFill>
                  <a:srgbClr val="000000"/>
                </a:solidFill>
                <a:latin typeface="Source Sans Pro" panose="020B0503030403020204" pitchFamily="34" charset="0"/>
                <a:ea typeface="Source Sans Pro" panose="020B0503030403020204" pitchFamily="34" charset="0"/>
                <a:cs typeface="+mn-cs"/>
              </a:rPr>
              <a:t> Priscilla Gono</a:t>
            </a:r>
          </a:p>
          <a:p>
            <a:pPr algn="ctr" defTabSz="1008309" rtl="0">
              <a:lnSpc>
                <a:spcPct val="90000"/>
              </a:lnSpc>
              <a:spcAft>
                <a:spcPts val="595"/>
              </a:spcAft>
            </a:pPr>
            <a:r>
              <a:rPr lang="en-US" sz="1200" kern="1200" dirty="0">
                <a:solidFill>
                  <a:srgbClr val="000000"/>
                </a:solidFill>
                <a:latin typeface="Source Sans Pro" panose="020B0503030403020204" pitchFamily="34" charset="0"/>
                <a:ea typeface="Source Sans Pro" panose="020B0503030403020204" pitchFamily="34" charset="0"/>
                <a:cs typeface="+mn-cs"/>
              </a:rPr>
              <a:t> Yateen Makwana</a:t>
            </a:r>
          </a:p>
          <a:p>
            <a:pPr algn="ctr" defTabSz="1008309" rtl="0">
              <a:lnSpc>
                <a:spcPct val="90000"/>
              </a:lnSpc>
              <a:spcAft>
                <a:spcPts val="595"/>
              </a:spcAft>
            </a:pPr>
            <a:r>
              <a:rPr lang="en-US" sz="1200" kern="1200" dirty="0">
                <a:solidFill>
                  <a:srgbClr val="000000"/>
                </a:solidFill>
                <a:latin typeface="Source Sans Pro" panose="020B0503030403020204" pitchFamily="34" charset="0"/>
                <a:ea typeface="Source Sans Pro" panose="020B0503030403020204" pitchFamily="34" charset="0"/>
                <a:cs typeface="+mn-cs"/>
              </a:rPr>
              <a:t> Paulette Wright </a:t>
            </a:r>
          </a:p>
          <a:p>
            <a:pPr algn="ctr" defTabSz="1008309" rtl="0">
              <a:lnSpc>
                <a:spcPct val="90000"/>
              </a:lnSpc>
              <a:spcAft>
                <a:spcPts val="595"/>
              </a:spcAft>
            </a:pPr>
            <a:r>
              <a:rPr lang="en-US" sz="1200" kern="1200" dirty="0">
                <a:solidFill>
                  <a:srgbClr val="000000"/>
                </a:solidFill>
                <a:latin typeface="Source Sans Pro" panose="020B0503030403020204" pitchFamily="34" charset="0"/>
                <a:ea typeface="Source Sans Pro" panose="020B0503030403020204" pitchFamily="34" charset="0"/>
                <a:cs typeface="+mn-cs"/>
              </a:rPr>
              <a:t>Leena Warden</a:t>
            </a:r>
          </a:p>
        </p:txBody>
      </p:sp>
    </p:spTree>
    <p:extLst>
      <p:ext uri="{BB962C8B-B14F-4D97-AF65-F5344CB8AC3E}">
        <p14:creationId xmlns:p14="http://schemas.microsoft.com/office/powerpoint/2010/main" val="2806403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DB345C-3FD7-729A-C3F0-8C80B3CD2161}"/>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641D233-B242-A9E2-5178-78B993E73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9"/>
            <a:ext cx="13444538" cy="756255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defRPr/>
            </a:pPr>
            <a:endParaRPr lang="en-US" sz="1985" kern="1200">
              <a:solidFill>
                <a:srgbClr val="FFFFFF"/>
              </a:solidFill>
              <a:latin typeface="Calisto MT"/>
            </a:endParaRPr>
          </a:p>
        </p:txBody>
      </p:sp>
      <p:cxnSp>
        <p:nvCxnSpPr>
          <p:cNvPr id="17" name="Straight Connector 16">
            <a:extLst>
              <a:ext uri="{FF2B5EF4-FFF2-40B4-BE49-F238E27FC236}">
                <a16:creationId xmlns:a16="http://schemas.microsoft.com/office/drawing/2014/main" id="{30A6E256-BBE2-9924-C250-8AABCD08AF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2298" y="6774005"/>
            <a:ext cx="116799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71D37AF-3D72-FB35-6201-63178F084865}"/>
              </a:ext>
            </a:extLst>
          </p:cNvPr>
          <p:cNvSpPr txBox="1"/>
          <p:nvPr/>
        </p:nvSpPr>
        <p:spPr>
          <a:xfrm>
            <a:off x="219483" y="149"/>
            <a:ext cx="4697120" cy="839012"/>
          </a:xfrm>
          <a:prstGeom prst="rect">
            <a:avLst/>
          </a:prstGeom>
          <a:noFill/>
        </p:spPr>
        <p:txBody>
          <a:bodyPr wrap="none" rtlCol="0">
            <a:spAutoFit/>
          </a:bodyPr>
          <a:lstStyle/>
          <a:p>
            <a:pPr algn="l" defTabSz="1008309" rtl="0">
              <a:defRPr/>
            </a:pPr>
            <a:r>
              <a:rPr lang="en-US" sz="4852" b="1" kern="1200" dirty="0">
                <a:solidFill>
                  <a:srgbClr val="282A5C"/>
                </a:solidFill>
                <a:latin typeface="Source Sans Pro" panose="020B0503030403020204" pitchFamily="34" charset="0"/>
                <a:ea typeface="Source Sans Pro" panose="020B0503030403020204" pitchFamily="34" charset="0"/>
                <a:cs typeface="+mn-cs"/>
              </a:rPr>
              <a:t>Project Timeline</a:t>
            </a:r>
            <a:endParaRPr lang="en-GB" sz="4852" b="1"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6" name="Rectangle 2">
            <a:extLst>
              <a:ext uri="{FF2B5EF4-FFF2-40B4-BE49-F238E27FC236}">
                <a16:creationId xmlns:a16="http://schemas.microsoft.com/office/drawing/2014/main" id="{47E5BC6D-E555-01E9-282B-7EA5FFCAABBC}"/>
              </a:ext>
            </a:extLst>
          </p:cNvPr>
          <p:cNvSpPr>
            <a:spLocks noChangeArrowheads="1"/>
          </p:cNvSpPr>
          <p:nvPr/>
        </p:nvSpPr>
        <p:spPr bwMode="auto">
          <a:xfrm>
            <a:off x="168058" y="-35437"/>
            <a:ext cx="203702" cy="40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34" tIns="50417" rIns="100834" bIns="50417" numCol="1" anchor="ctr" anchorCtr="0" compatLnSpc="1">
            <a:prstTxWarp prst="textNoShape">
              <a:avLst/>
            </a:prstTxWarp>
            <a:spAutoFit/>
          </a:bodyPr>
          <a:lstStyle/>
          <a:p>
            <a:pPr algn="l" defTabSz="1008309" rtl="0">
              <a:defRPr/>
            </a:pPr>
            <a:endParaRPr lang="en-GB" sz="1985" kern="1200">
              <a:solidFill>
                <a:srgbClr val="000000"/>
              </a:solidFill>
              <a:latin typeface="Calisto MT"/>
              <a:ea typeface="+mn-ea"/>
              <a:cs typeface="+mn-cs"/>
            </a:endParaRPr>
          </a:p>
        </p:txBody>
      </p:sp>
      <p:sp>
        <p:nvSpPr>
          <p:cNvPr id="7" name="Rectangle 3">
            <a:extLst>
              <a:ext uri="{FF2B5EF4-FFF2-40B4-BE49-F238E27FC236}">
                <a16:creationId xmlns:a16="http://schemas.microsoft.com/office/drawing/2014/main" id="{12435B9F-5CB5-EAD6-AE22-A4C5C93B6853}"/>
              </a:ext>
            </a:extLst>
          </p:cNvPr>
          <p:cNvSpPr>
            <a:spLocks noChangeArrowheads="1"/>
          </p:cNvSpPr>
          <p:nvPr/>
        </p:nvSpPr>
        <p:spPr bwMode="auto">
          <a:xfrm>
            <a:off x="336114" y="132620"/>
            <a:ext cx="203702" cy="40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34" tIns="50417" rIns="100834" bIns="50417" numCol="1" anchor="ctr" anchorCtr="0" compatLnSpc="1">
            <a:prstTxWarp prst="textNoShape">
              <a:avLst/>
            </a:prstTxWarp>
            <a:spAutoFit/>
          </a:bodyPr>
          <a:lstStyle/>
          <a:p>
            <a:pPr algn="l" defTabSz="1008309" rtl="0">
              <a:defRPr/>
            </a:pPr>
            <a:endParaRPr lang="en-GB" sz="1985" kern="1200">
              <a:solidFill>
                <a:srgbClr val="000000"/>
              </a:solidFill>
              <a:latin typeface="Calisto MT"/>
              <a:ea typeface="+mn-ea"/>
              <a:cs typeface="+mn-cs"/>
            </a:endParaRPr>
          </a:p>
        </p:txBody>
      </p:sp>
      <p:pic>
        <p:nvPicPr>
          <p:cNvPr id="23" name="Picture 22" descr="A close-up of a sign&#10;&#10;AI-generated content may be incorrect.">
            <a:extLst>
              <a:ext uri="{FF2B5EF4-FFF2-40B4-BE49-F238E27FC236}">
                <a16:creationId xmlns:a16="http://schemas.microsoft.com/office/drawing/2014/main" id="{DD774200-59A2-FF70-DFE1-6383278DF1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89898" y="7085225"/>
            <a:ext cx="1194923" cy="389613"/>
          </a:xfrm>
          <a:prstGeom prst="rect">
            <a:avLst/>
          </a:prstGeom>
        </p:spPr>
      </p:pic>
      <p:sp>
        <p:nvSpPr>
          <p:cNvPr id="11" name="TextBox 10">
            <a:extLst>
              <a:ext uri="{FF2B5EF4-FFF2-40B4-BE49-F238E27FC236}">
                <a16:creationId xmlns:a16="http://schemas.microsoft.com/office/drawing/2014/main" id="{095E059C-EA09-A7A1-27F6-F89125B224CB}"/>
              </a:ext>
            </a:extLst>
          </p:cNvPr>
          <p:cNvSpPr txBox="1"/>
          <p:nvPr/>
        </p:nvSpPr>
        <p:spPr>
          <a:xfrm>
            <a:off x="219484" y="691344"/>
            <a:ext cx="2034531" cy="1585690"/>
          </a:xfrm>
          <a:prstGeom prst="rect">
            <a:avLst/>
          </a:prstGeom>
          <a:noFill/>
        </p:spPr>
        <p:txBody>
          <a:bodyPr wrap="none" rtlCol="0">
            <a:spAutoFit/>
          </a:bodyPr>
          <a:lstStyle/>
          <a:p>
            <a:pPr algn="l" defTabSz="1008309" rtl="0">
              <a:defRPr/>
            </a:pPr>
            <a:r>
              <a:rPr lang="en-US" sz="4852" b="1" kern="1200" dirty="0">
                <a:solidFill>
                  <a:srgbClr val="282A5C"/>
                </a:solidFill>
                <a:latin typeface="Source Sans Pro" panose="020B0503030403020204" pitchFamily="34" charset="0"/>
                <a:ea typeface="Source Sans Pro" panose="020B0503030403020204" pitchFamily="34" charset="0"/>
                <a:cs typeface="+mn-cs"/>
              </a:rPr>
              <a:t>TODAY</a:t>
            </a:r>
          </a:p>
          <a:p>
            <a:pPr algn="l" defTabSz="1008309" rtl="0">
              <a:defRPr/>
            </a:pPr>
            <a:r>
              <a:rPr lang="en-US" sz="4852" b="1" kern="1200" dirty="0">
                <a:solidFill>
                  <a:srgbClr val="000000"/>
                </a:solidFill>
                <a:latin typeface="Source Sans Pro" panose="020B0503030403020204" pitchFamily="34" charset="0"/>
                <a:ea typeface="Source Sans Pro" panose="020B0503030403020204" pitchFamily="34" charset="0"/>
                <a:cs typeface="+mn-cs"/>
              </a:rPr>
              <a:t> </a:t>
            </a:r>
            <a:endParaRPr lang="en-GB" sz="4852" b="1" kern="1200" dirty="0">
              <a:solidFill>
                <a:srgbClr val="000000"/>
              </a:solidFill>
              <a:latin typeface="Source Sans Pro" panose="020B0503030403020204" pitchFamily="34" charset="0"/>
              <a:ea typeface="Source Sans Pro" panose="020B0503030403020204" pitchFamily="34" charset="0"/>
              <a:cs typeface="+mn-cs"/>
            </a:endParaRPr>
          </a:p>
        </p:txBody>
      </p:sp>
      <p:pic>
        <p:nvPicPr>
          <p:cNvPr id="18" name="Graphic 17" descr="Daily calendar with solid fill">
            <a:extLst>
              <a:ext uri="{FF2B5EF4-FFF2-40B4-BE49-F238E27FC236}">
                <a16:creationId xmlns:a16="http://schemas.microsoft.com/office/drawing/2014/main" id="{FFE32DC0-B7DC-21BA-5612-A1A308BCD1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34256" y="-79777"/>
            <a:ext cx="1008340" cy="1008340"/>
          </a:xfrm>
          <a:prstGeom prst="rect">
            <a:avLst/>
          </a:prstGeom>
        </p:spPr>
      </p:pic>
      <p:sp>
        <p:nvSpPr>
          <p:cNvPr id="19" name="TextBox 18">
            <a:extLst>
              <a:ext uri="{FF2B5EF4-FFF2-40B4-BE49-F238E27FC236}">
                <a16:creationId xmlns:a16="http://schemas.microsoft.com/office/drawing/2014/main" id="{2704D970-1ABE-1E87-5C54-EA324358BCBF}"/>
              </a:ext>
            </a:extLst>
          </p:cNvPr>
          <p:cNvSpPr txBox="1"/>
          <p:nvPr/>
        </p:nvSpPr>
        <p:spPr>
          <a:xfrm>
            <a:off x="219484" y="1283644"/>
            <a:ext cx="5022529" cy="499496"/>
          </a:xfrm>
          <a:prstGeom prst="rect">
            <a:avLst/>
          </a:prstGeom>
          <a:noFill/>
        </p:spPr>
        <p:txBody>
          <a:bodyPr wrap="none" rtlCol="0">
            <a:spAutoFit/>
          </a:bodyPr>
          <a:lstStyle/>
          <a:p>
            <a:pPr algn="l" defTabSz="1008309" rtl="0">
              <a:defRPr/>
            </a:pPr>
            <a:r>
              <a:rPr lang="en-US" sz="2646" b="1" kern="1200" dirty="0">
                <a:solidFill>
                  <a:srgbClr val="282A5C"/>
                </a:solidFill>
                <a:latin typeface="Source Sans Pro" panose="020B0503030403020204" pitchFamily="34" charset="0"/>
                <a:ea typeface="Source Sans Pro" panose="020B0503030403020204" pitchFamily="34" charset="0"/>
                <a:cs typeface="+mn-cs"/>
              </a:rPr>
              <a:t>Initial </a:t>
            </a:r>
            <a:r>
              <a:rPr lang="en-US" sz="2646" b="1" kern="1200" dirty="0" err="1">
                <a:solidFill>
                  <a:srgbClr val="282A5C"/>
                </a:solidFill>
                <a:latin typeface="Source Sans Pro" panose="020B0503030403020204" pitchFamily="34" charset="0"/>
                <a:ea typeface="Source Sans Pro" panose="020B0503030403020204" pitchFamily="34" charset="0"/>
                <a:cs typeface="+mn-cs"/>
              </a:rPr>
              <a:t>Grou</a:t>
            </a:r>
            <a:r>
              <a:rPr lang="en-US" sz="2646" b="1" kern="1200" dirty="0">
                <a:solidFill>
                  <a:srgbClr val="282A5C"/>
                </a:solidFill>
                <a:latin typeface="Source Sans Pro" panose="020B0503030403020204" pitchFamily="34" charset="0"/>
                <a:ea typeface="Source Sans Pro" panose="020B0503030403020204" pitchFamily="34" charset="0"/>
                <a:cs typeface="+mn-cs"/>
              </a:rPr>
              <a:t>p Meeting and set up </a:t>
            </a:r>
            <a:endParaRPr lang="en-GB" sz="2646" b="1" kern="1200" dirty="0">
              <a:solidFill>
                <a:srgbClr val="282A5C"/>
              </a:solidFill>
              <a:latin typeface="Source Sans Pro" panose="020B0503030403020204" pitchFamily="34" charset="0"/>
              <a:ea typeface="Source Sans Pro" panose="020B0503030403020204" pitchFamily="34" charset="0"/>
              <a:cs typeface="+mn-cs"/>
            </a:endParaRPr>
          </a:p>
        </p:txBody>
      </p:sp>
      <p:sp useBgFill="1">
        <p:nvSpPr>
          <p:cNvPr id="20" name="Rectangle 19">
            <a:extLst>
              <a:ext uri="{FF2B5EF4-FFF2-40B4-BE49-F238E27FC236}">
                <a16:creationId xmlns:a16="http://schemas.microsoft.com/office/drawing/2014/main" id="{E456B9F4-FC21-7C3B-C811-031476978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9"/>
            <a:ext cx="13444538" cy="756255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endParaRPr lang="en-US" sz="1985" kern="1200">
              <a:solidFill>
                <a:srgbClr val="FFFFFF"/>
              </a:solidFill>
              <a:latin typeface="Calisto MT"/>
            </a:endParaRPr>
          </a:p>
        </p:txBody>
      </p:sp>
      <p:cxnSp>
        <p:nvCxnSpPr>
          <p:cNvPr id="21" name="Straight Connector 20">
            <a:extLst>
              <a:ext uri="{FF2B5EF4-FFF2-40B4-BE49-F238E27FC236}">
                <a16:creationId xmlns:a16="http://schemas.microsoft.com/office/drawing/2014/main" id="{691BB086-2482-AD4B-3FFD-B33D6AD4B8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82298" y="6774005"/>
            <a:ext cx="116799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FCBAE42-45E2-675C-14BA-554D2DE352A5}"/>
              </a:ext>
            </a:extLst>
          </p:cNvPr>
          <p:cNvSpPr txBox="1"/>
          <p:nvPr/>
        </p:nvSpPr>
        <p:spPr>
          <a:xfrm>
            <a:off x="475756" y="186753"/>
            <a:ext cx="4589718" cy="839012"/>
          </a:xfrm>
          <a:prstGeom prst="rect">
            <a:avLst/>
          </a:prstGeom>
          <a:noFill/>
        </p:spPr>
        <p:txBody>
          <a:bodyPr wrap="none" rtlCol="0">
            <a:spAutoFit/>
          </a:bodyPr>
          <a:lstStyle/>
          <a:p>
            <a:pPr algn="l" defTabSz="1008309" rtl="0"/>
            <a:r>
              <a:rPr lang="en-US" sz="4852" b="1" kern="1200" dirty="0">
                <a:solidFill>
                  <a:srgbClr val="282A5C"/>
                </a:solidFill>
                <a:latin typeface="Source Sans Pro" panose="020B0503030403020204" pitchFamily="34" charset="0"/>
                <a:ea typeface="Source Sans Pro" panose="020B0503030403020204" pitchFamily="34" charset="0"/>
                <a:cs typeface="+mn-cs"/>
              </a:rPr>
              <a:t>Project timeline</a:t>
            </a:r>
            <a:endParaRPr lang="en-GB" sz="4852" b="1"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24" name="Rectangle 2">
            <a:extLst>
              <a:ext uri="{FF2B5EF4-FFF2-40B4-BE49-F238E27FC236}">
                <a16:creationId xmlns:a16="http://schemas.microsoft.com/office/drawing/2014/main" id="{3C4FC897-2BE9-D594-54B6-2E558FFDF7FF}"/>
              </a:ext>
            </a:extLst>
          </p:cNvPr>
          <p:cNvSpPr>
            <a:spLocks noChangeArrowheads="1"/>
          </p:cNvSpPr>
          <p:nvPr/>
        </p:nvSpPr>
        <p:spPr bwMode="auto">
          <a:xfrm>
            <a:off x="168058" y="-35437"/>
            <a:ext cx="203702" cy="40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34" tIns="50417" rIns="100834" bIns="50417" numCol="1" anchor="ctr" anchorCtr="0" compatLnSpc="1">
            <a:prstTxWarp prst="textNoShape">
              <a:avLst/>
            </a:prstTxWarp>
            <a:spAutoFit/>
          </a:bodyPr>
          <a:lstStyle/>
          <a:p>
            <a:pPr algn="l" defTabSz="1008309" rtl="0"/>
            <a:endParaRPr lang="en-GB" sz="1985" kern="1200">
              <a:solidFill>
                <a:srgbClr val="000000"/>
              </a:solidFill>
              <a:latin typeface="Calisto MT"/>
              <a:ea typeface="+mn-ea"/>
              <a:cs typeface="+mn-cs"/>
            </a:endParaRPr>
          </a:p>
        </p:txBody>
      </p:sp>
      <p:sp>
        <p:nvSpPr>
          <p:cNvPr id="25" name="Rectangle 3">
            <a:extLst>
              <a:ext uri="{FF2B5EF4-FFF2-40B4-BE49-F238E27FC236}">
                <a16:creationId xmlns:a16="http://schemas.microsoft.com/office/drawing/2014/main" id="{8ACB56EF-9877-0D42-D5C2-B46C0B62AE3F}"/>
              </a:ext>
            </a:extLst>
          </p:cNvPr>
          <p:cNvSpPr>
            <a:spLocks noChangeArrowheads="1"/>
          </p:cNvSpPr>
          <p:nvPr/>
        </p:nvSpPr>
        <p:spPr bwMode="auto">
          <a:xfrm>
            <a:off x="336114" y="132620"/>
            <a:ext cx="203702" cy="40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34" tIns="50417" rIns="100834" bIns="50417" numCol="1" anchor="ctr" anchorCtr="0" compatLnSpc="1">
            <a:prstTxWarp prst="textNoShape">
              <a:avLst/>
            </a:prstTxWarp>
            <a:spAutoFit/>
          </a:bodyPr>
          <a:lstStyle/>
          <a:p>
            <a:pPr algn="l" defTabSz="1008309" rtl="0"/>
            <a:endParaRPr lang="en-GB" sz="1985" kern="1200">
              <a:solidFill>
                <a:srgbClr val="000000"/>
              </a:solidFill>
              <a:latin typeface="Calisto MT"/>
              <a:ea typeface="+mn-ea"/>
              <a:cs typeface="+mn-cs"/>
            </a:endParaRPr>
          </a:p>
        </p:txBody>
      </p:sp>
      <p:sp>
        <p:nvSpPr>
          <p:cNvPr id="26" name="TextBox 25">
            <a:extLst>
              <a:ext uri="{FF2B5EF4-FFF2-40B4-BE49-F238E27FC236}">
                <a16:creationId xmlns:a16="http://schemas.microsoft.com/office/drawing/2014/main" id="{72CF3291-B93A-311C-8B0A-C3166C971F7B}"/>
              </a:ext>
            </a:extLst>
          </p:cNvPr>
          <p:cNvSpPr txBox="1"/>
          <p:nvPr/>
        </p:nvSpPr>
        <p:spPr>
          <a:xfrm>
            <a:off x="475757" y="1053787"/>
            <a:ext cx="4871847" cy="1110432"/>
          </a:xfrm>
          <a:prstGeom prst="rect">
            <a:avLst/>
          </a:prstGeom>
          <a:noFill/>
        </p:spPr>
        <p:txBody>
          <a:bodyPr wrap="none" rtlCol="0">
            <a:spAutoFit/>
          </a:bodyPr>
          <a:lstStyle/>
          <a:p>
            <a:pPr algn="l" defTabSz="1008309" rtl="0"/>
            <a:r>
              <a:rPr lang="en-US" sz="3970" kern="1200" dirty="0">
                <a:solidFill>
                  <a:srgbClr val="282A5C"/>
                </a:solidFill>
                <a:latin typeface="Source Sans Pro" panose="020B0503030403020204" pitchFamily="34" charset="0"/>
                <a:ea typeface="Source Sans Pro" panose="020B0503030403020204" pitchFamily="34" charset="0"/>
                <a:cs typeface="+mn-cs"/>
              </a:rPr>
              <a:t>Today</a:t>
            </a:r>
          </a:p>
          <a:p>
            <a:pPr algn="l" defTabSz="1008309" rtl="0"/>
            <a:r>
              <a:rPr lang="en-US" sz="2646" kern="1200" dirty="0">
                <a:solidFill>
                  <a:srgbClr val="282A5C"/>
                </a:solidFill>
                <a:latin typeface="Source Sans Pro" panose="020B0503030403020204" pitchFamily="34" charset="0"/>
                <a:ea typeface="Source Sans Pro" panose="020B0503030403020204" pitchFamily="34" charset="0"/>
                <a:cs typeface="+mn-cs"/>
              </a:rPr>
              <a:t>Initial group meeting and set-up  </a:t>
            </a:r>
          </a:p>
        </p:txBody>
      </p:sp>
      <p:pic>
        <p:nvPicPr>
          <p:cNvPr id="35" name="Picture 34" descr="A close-up of a sign&#10;&#10;AI-generated content may be incorrect.">
            <a:extLst>
              <a:ext uri="{FF2B5EF4-FFF2-40B4-BE49-F238E27FC236}">
                <a16:creationId xmlns:a16="http://schemas.microsoft.com/office/drawing/2014/main" id="{5E1873BF-F391-B0E1-E471-B98CE97F52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86096" y="6935533"/>
            <a:ext cx="1194923" cy="389613"/>
          </a:xfrm>
          <a:prstGeom prst="rect">
            <a:avLst/>
          </a:prstGeom>
        </p:spPr>
      </p:pic>
      <p:cxnSp>
        <p:nvCxnSpPr>
          <p:cNvPr id="58" name="Straight Connector 57">
            <a:extLst>
              <a:ext uri="{FF2B5EF4-FFF2-40B4-BE49-F238E27FC236}">
                <a16:creationId xmlns:a16="http://schemas.microsoft.com/office/drawing/2014/main" id="{ED051BFB-CD8D-AD35-8D01-DC82EDEAF83A}"/>
              </a:ext>
            </a:extLst>
          </p:cNvPr>
          <p:cNvCxnSpPr/>
          <p:nvPr/>
        </p:nvCxnSpPr>
        <p:spPr>
          <a:xfrm>
            <a:off x="633815" y="2660246"/>
            <a:ext cx="121384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86B7E78-63EE-F576-E2BA-F2E4F12974CE}"/>
              </a:ext>
            </a:extLst>
          </p:cNvPr>
          <p:cNvCxnSpPr/>
          <p:nvPr/>
        </p:nvCxnSpPr>
        <p:spPr>
          <a:xfrm>
            <a:off x="1037151" y="2660246"/>
            <a:ext cx="0" cy="739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968E393-E62D-7CA0-FCD5-580F8FB3591D}"/>
              </a:ext>
            </a:extLst>
          </p:cNvPr>
          <p:cNvCxnSpPr/>
          <p:nvPr/>
        </p:nvCxnSpPr>
        <p:spPr>
          <a:xfrm>
            <a:off x="3077839" y="2660246"/>
            <a:ext cx="0" cy="739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21E34EB-B569-5731-B309-AA97791097E3}"/>
              </a:ext>
            </a:extLst>
          </p:cNvPr>
          <p:cNvCxnSpPr/>
          <p:nvPr/>
        </p:nvCxnSpPr>
        <p:spPr>
          <a:xfrm>
            <a:off x="5282252" y="2660246"/>
            <a:ext cx="0" cy="739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6AA4DE2-286C-5F38-DCC9-272000DD7F6B}"/>
              </a:ext>
            </a:extLst>
          </p:cNvPr>
          <p:cNvCxnSpPr/>
          <p:nvPr/>
        </p:nvCxnSpPr>
        <p:spPr>
          <a:xfrm>
            <a:off x="7293662" y="2660246"/>
            <a:ext cx="0" cy="739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DFA195E-9C21-37F3-C6E3-F0BC097E8FB3}"/>
              </a:ext>
            </a:extLst>
          </p:cNvPr>
          <p:cNvCxnSpPr/>
          <p:nvPr/>
        </p:nvCxnSpPr>
        <p:spPr>
          <a:xfrm>
            <a:off x="9593638" y="2665047"/>
            <a:ext cx="0" cy="739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2A3061B-2126-B5E2-3BBF-4835F562EA24}"/>
              </a:ext>
            </a:extLst>
          </p:cNvPr>
          <p:cNvCxnSpPr/>
          <p:nvPr/>
        </p:nvCxnSpPr>
        <p:spPr>
          <a:xfrm>
            <a:off x="12008854" y="2660246"/>
            <a:ext cx="0" cy="739450"/>
          </a:xfrm>
          <a:prstGeom prst="line">
            <a:avLst/>
          </a:prstGeom>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2485E438-96BF-3298-F388-EC9CE166D59C}"/>
              </a:ext>
            </a:extLst>
          </p:cNvPr>
          <p:cNvSpPr/>
          <p:nvPr/>
        </p:nvSpPr>
        <p:spPr>
          <a:xfrm>
            <a:off x="828156" y="2428209"/>
            <a:ext cx="404530" cy="374514"/>
          </a:xfrm>
          <a:prstGeom prst="rect">
            <a:avLst/>
          </a:prstGeom>
          <a:solidFill>
            <a:srgbClr val="5BC1D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r>
              <a:rPr lang="en-US" sz="1985" b="1" kern="1200" dirty="0">
                <a:solidFill>
                  <a:srgbClr val="FFFFFF"/>
                </a:solidFill>
                <a:latin typeface="Calisto MT"/>
              </a:rPr>
              <a:t>1</a:t>
            </a:r>
            <a:endParaRPr lang="en-GB" sz="1985" b="1" kern="1200" dirty="0">
              <a:solidFill>
                <a:srgbClr val="FFFFFF"/>
              </a:solidFill>
              <a:latin typeface="Calisto MT"/>
            </a:endParaRPr>
          </a:p>
        </p:txBody>
      </p:sp>
      <p:sp>
        <p:nvSpPr>
          <p:cNvPr id="67" name="Rectangle 66">
            <a:extLst>
              <a:ext uri="{FF2B5EF4-FFF2-40B4-BE49-F238E27FC236}">
                <a16:creationId xmlns:a16="http://schemas.microsoft.com/office/drawing/2014/main" id="{69FEBCDF-4050-E34A-DD13-4ACA146A52FC}"/>
              </a:ext>
            </a:extLst>
          </p:cNvPr>
          <p:cNvSpPr/>
          <p:nvPr/>
        </p:nvSpPr>
        <p:spPr>
          <a:xfrm>
            <a:off x="5097659" y="2428211"/>
            <a:ext cx="404530" cy="374514"/>
          </a:xfrm>
          <a:prstGeom prst="rect">
            <a:avLst/>
          </a:prstGeom>
          <a:solidFill>
            <a:srgbClr val="5BC1D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r>
              <a:rPr lang="en-US" sz="1985" b="1" kern="1200" dirty="0">
                <a:solidFill>
                  <a:srgbClr val="FFFFFF"/>
                </a:solidFill>
                <a:latin typeface="Calisto MT"/>
              </a:rPr>
              <a:t>3</a:t>
            </a:r>
            <a:endParaRPr lang="en-GB" sz="1985" b="1" kern="1200" dirty="0">
              <a:solidFill>
                <a:srgbClr val="FFFFFF"/>
              </a:solidFill>
              <a:latin typeface="Calisto MT"/>
            </a:endParaRPr>
          </a:p>
        </p:txBody>
      </p:sp>
      <p:sp>
        <p:nvSpPr>
          <p:cNvPr id="68" name="Rectangle 67">
            <a:extLst>
              <a:ext uri="{FF2B5EF4-FFF2-40B4-BE49-F238E27FC236}">
                <a16:creationId xmlns:a16="http://schemas.microsoft.com/office/drawing/2014/main" id="{DBDD17B6-180C-FF86-2E3F-E4B4622A297C}"/>
              </a:ext>
            </a:extLst>
          </p:cNvPr>
          <p:cNvSpPr/>
          <p:nvPr/>
        </p:nvSpPr>
        <p:spPr>
          <a:xfrm>
            <a:off x="7141690" y="2428213"/>
            <a:ext cx="404530" cy="374514"/>
          </a:xfrm>
          <a:prstGeom prst="rect">
            <a:avLst/>
          </a:prstGeom>
          <a:solidFill>
            <a:srgbClr val="5BC1D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r>
              <a:rPr lang="en-US" sz="1985" b="1" kern="1200" dirty="0">
                <a:solidFill>
                  <a:srgbClr val="FFFFFF"/>
                </a:solidFill>
                <a:latin typeface="Calisto MT"/>
              </a:rPr>
              <a:t>4</a:t>
            </a:r>
            <a:endParaRPr lang="en-GB" sz="1985" b="1" kern="1200" dirty="0">
              <a:solidFill>
                <a:srgbClr val="FFFFFF"/>
              </a:solidFill>
              <a:latin typeface="Calisto MT"/>
            </a:endParaRPr>
          </a:p>
        </p:txBody>
      </p:sp>
      <p:sp>
        <p:nvSpPr>
          <p:cNvPr id="69" name="Rectangle 68">
            <a:extLst>
              <a:ext uri="{FF2B5EF4-FFF2-40B4-BE49-F238E27FC236}">
                <a16:creationId xmlns:a16="http://schemas.microsoft.com/office/drawing/2014/main" id="{C597FE45-490D-9594-5B54-6F5B1FDA1E45}"/>
              </a:ext>
            </a:extLst>
          </p:cNvPr>
          <p:cNvSpPr/>
          <p:nvPr/>
        </p:nvSpPr>
        <p:spPr>
          <a:xfrm>
            <a:off x="9391373" y="2428212"/>
            <a:ext cx="404530" cy="374514"/>
          </a:xfrm>
          <a:prstGeom prst="rect">
            <a:avLst/>
          </a:prstGeom>
          <a:solidFill>
            <a:srgbClr val="5BC1D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r>
              <a:rPr lang="en-US" sz="1985" b="1" kern="1200" dirty="0">
                <a:solidFill>
                  <a:srgbClr val="FFFFFF"/>
                </a:solidFill>
                <a:latin typeface="Calisto MT"/>
              </a:rPr>
              <a:t>5</a:t>
            </a:r>
            <a:endParaRPr lang="en-GB" sz="1985" b="1" kern="1200" dirty="0">
              <a:solidFill>
                <a:srgbClr val="FFFFFF"/>
              </a:solidFill>
              <a:latin typeface="Calisto MT"/>
            </a:endParaRPr>
          </a:p>
        </p:txBody>
      </p:sp>
      <p:sp>
        <p:nvSpPr>
          <p:cNvPr id="70" name="Rectangle 69">
            <a:extLst>
              <a:ext uri="{FF2B5EF4-FFF2-40B4-BE49-F238E27FC236}">
                <a16:creationId xmlns:a16="http://schemas.microsoft.com/office/drawing/2014/main" id="{0F2AB48D-F2D9-B06D-6A20-439FAC01705C}"/>
              </a:ext>
            </a:extLst>
          </p:cNvPr>
          <p:cNvSpPr/>
          <p:nvPr/>
        </p:nvSpPr>
        <p:spPr>
          <a:xfrm>
            <a:off x="11806589" y="2428211"/>
            <a:ext cx="404530" cy="374514"/>
          </a:xfrm>
          <a:prstGeom prst="rect">
            <a:avLst/>
          </a:prstGeom>
          <a:solidFill>
            <a:srgbClr val="5BC1D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r>
              <a:rPr lang="en-US" sz="1985" b="1" kern="1200" dirty="0">
                <a:solidFill>
                  <a:srgbClr val="FFFFFF"/>
                </a:solidFill>
                <a:latin typeface="Calisto MT"/>
              </a:rPr>
              <a:t>6</a:t>
            </a:r>
            <a:endParaRPr lang="en-GB" sz="1985" b="1" kern="1200" dirty="0">
              <a:solidFill>
                <a:srgbClr val="FFFFFF"/>
              </a:solidFill>
              <a:latin typeface="Calisto MT"/>
            </a:endParaRPr>
          </a:p>
        </p:txBody>
      </p:sp>
      <p:sp>
        <p:nvSpPr>
          <p:cNvPr id="71" name="Rectangle 70">
            <a:extLst>
              <a:ext uri="{FF2B5EF4-FFF2-40B4-BE49-F238E27FC236}">
                <a16:creationId xmlns:a16="http://schemas.microsoft.com/office/drawing/2014/main" id="{1CCD36DB-D5F2-D1A9-D20F-86E485596860}"/>
              </a:ext>
            </a:extLst>
          </p:cNvPr>
          <p:cNvSpPr/>
          <p:nvPr/>
        </p:nvSpPr>
        <p:spPr>
          <a:xfrm>
            <a:off x="2893707" y="2428209"/>
            <a:ext cx="404530" cy="374514"/>
          </a:xfrm>
          <a:prstGeom prst="rect">
            <a:avLst/>
          </a:prstGeom>
          <a:solidFill>
            <a:srgbClr val="5BC1D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r>
              <a:rPr lang="en-US" sz="1985" b="1" kern="1200" dirty="0">
                <a:solidFill>
                  <a:srgbClr val="FFFFFF"/>
                </a:solidFill>
                <a:latin typeface="Calisto MT"/>
              </a:rPr>
              <a:t>2</a:t>
            </a:r>
            <a:endParaRPr lang="en-GB" sz="1985" b="1" kern="1200" dirty="0">
              <a:solidFill>
                <a:srgbClr val="FFFFFF"/>
              </a:solidFill>
              <a:latin typeface="Calisto MT"/>
            </a:endParaRPr>
          </a:p>
        </p:txBody>
      </p:sp>
      <p:sp>
        <p:nvSpPr>
          <p:cNvPr id="72" name="TextBox 71">
            <a:extLst>
              <a:ext uri="{FF2B5EF4-FFF2-40B4-BE49-F238E27FC236}">
                <a16:creationId xmlns:a16="http://schemas.microsoft.com/office/drawing/2014/main" id="{18852753-F026-3334-1C71-7E6D5D2EC6D6}"/>
              </a:ext>
            </a:extLst>
          </p:cNvPr>
          <p:cNvSpPr txBox="1"/>
          <p:nvPr/>
        </p:nvSpPr>
        <p:spPr>
          <a:xfrm>
            <a:off x="444550" y="3356360"/>
            <a:ext cx="1425682" cy="1008738"/>
          </a:xfrm>
          <a:prstGeom prst="rect">
            <a:avLst/>
          </a:prstGeom>
          <a:noFill/>
        </p:spPr>
        <p:txBody>
          <a:bodyPr wrap="square" rtlCol="0">
            <a:spAutoFit/>
          </a:bodyPr>
          <a:lstStyle/>
          <a:p>
            <a:pPr algn="ctr" defTabSz="1008309" rtl="0"/>
            <a:r>
              <a:rPr lang="en-US" sz="1985" kern="1200" dirty="0">
                <a:solidFill>
                  <a:srgbClr val="282A5C"/>
                </a:solidFill>
                <a:latin typeface="Source Sans Pro Black" panose="020F0502020204030204" pitchFamily="34" charset="0"/>
                <a:ea typeface="+mn-ea"/>
                <a:cs typeface="+mn-cs"/>
              </a:rPr>
              <a:t>Meet your group members</a:t>
            </a:r>
            <a:endParaRPr lang="en-GB" sz="1985" kern="1200" dirty="0">
              <a:solidFill>
                <a:srgbClr val="282A5C"/>
              </a:solidFill>
              <a:latin typeface="Source Sans Pro Black" panose="020F0502020204030204" pitchFamily="34" charset="0"/>
              <a:ea typeface="+mn-ea"/>
              <a:cs typeface="+mn-cs"/>
            </a:endParaRPr>
          </a:p>
        </p:txBody>
      </p:sp>
      <p:sp>
        <p:nvSpPr>
          <p:cNvPr id="73" name="TextBox 72">
            <a:extLst>
              <a:ext uri="{FF2B5EF4-FFF2-40B4-BE49-F238E27FC236}">
                <a16:creationId xmlns:a16="http://schemas.microsoft.com/office/drawing/2014/main" id="{1B6A28D8-5721-7F37-B5E8-73E6EABDD52F}"/>
              </a:ext>
            </a:extLst>
          </p:cNvPr>
          <p:cNvSpPr txBox="1"/>
          <p:nvPr/>
        </p:nvSpPr>
        <p:spPr>
          <a:xfrm>
            <a:off x="2072497" y="3387260"/>
            <a:ext cx="1981823" cy="703269"/>
          </a:xfrm>
          <a:prstGeom prst="rect">
            <a:avLst/>
          </a:prstGeom>
          <a:noFill/>
        </p:spPr>
        <p:txBody>
          <a:bodyPr wrap="square" rtlCol="0">
            <a:spAutoFit/>
          </a:bodyPr>
          <a:lstStyle/>
          <a:p>
            <a:pPr algn="ctr" defTabSz="1008309" rtl="0"/>
            <a:r>
              <a:rPr lang="en-US" sz="1985" kern="1200" dirty="0">
                <a:solidFill>
                  <a:srgbClr val="282A5C"/>
                </a:solidFill>
                <a:latin typeface="Source Sans Pro Black" panose="020F0502020204030204" pitchFamily="34" charset="0"/>
                <a:ea typeface="+mn-ea"/>
                <a:cs typeface="+mn-cs"/>
              </a:rPr>
              <a:t>Arrange group communication</a:t>
            </a:r>
            <a:endParaRPr lang="en-GB" sz="1985" kern="1200" dirty="0">
              <a:solidFill>
                <a:srgbClr val="282A5C"/>
              </a:solidFill>
              <a:latin typeface="Source Sans Pro Black" panose="020F0502020204030204" pitchFamily="34" charset="0"/>
              <a:ea typeface="+mn-ea"/>
              <a:cs typeface="+mn-cs"/>
            </a:endParaRPr>
          </a:p>
        </p:txBody>
      </p:sp>
      <p:sp>
        <p:nvSpPr>
          <p:cNvPr id="74" name="TextBox 73">
            <a:extLst>
              <a:ext uri="{FF2B5EF4-FFF2-40B4-BE49-F238E27FC236}">
                <a16:creationId xmlns:a16="http://schemas.microsoft.com/office/drawing/2014/main" id="{53A24A4F-277D-B598-E239-2F9D6C6BDD61}"/>
              </a:ext>
            </a:extLst>
          </p:cNvPr>
          <p:cNvSpPr txBox="1"/>
          <p:nvPr/>
        </p:nvSpPr>
        <p:spPr>
          <a:xfrm>
            <a:off x="4385407" y="3425059"/>
            <a:ext cx="1698419" cy="703269"/>
          </a:xfrm>
          <a:prstGeom prst="rect">
            <a:avLst/>
          </a:prstGeom>
          <a:noFill/>
        </p:spPr>
        <p:txBody>
          <a:bodyPr wrap="square" rtlCol="0">
            <a:spAutoFit/>
          </a:bodyPr>
          <a:lstStyle/>
          <a:p>
            <a:pPr algn="ctr" defTabSz="1008309" rtl="0"/>
            <a:r>
              <a:rPr lang="en-US" sz="1985" kern="1200" dirty="0">
                <a:solidFill>
                  <a:srgbClr val="282A5C"/>
                </a:solidFill>
                <a:latin typeface="Source Sans Pro Black" panose="020F0502020204030204" pitchFamily="34" charset="0"/>
                <a:ea typeface="+mn-ea"/>
                <a:cs typeface="+mn-cs"/>
              </a:rPr>
              <a:t>Set up file sharing </a:t>
            </a:r>
          </a:p>
        </p:txBody>
      </p:sp>
      <p:sp>
        <p:nvSpPr>
          <p:cNvPr id="75" name="TextBox 74">
            <a:extLst>
              <a:ext uri="{FF2B5EF4-FFF2-40B4-BE49-F238E27FC236}">
                <a16:creationId xmlns:a16="http://schemas.microsoft.com/office/drawing/2014/main" id="{262F2BAC-DD6C-6D41-4A95-439FE8EBD593}"/>
              </a:ext>
            </a:extLst>
          </p:cNvPr>
          <p:cNvSpPr txBox="1"/>
          <p:nvPr/>
        </p:nvSpPr>
        <p:spPr>
          <a:xfrm>
            <a:off x="6272869" y="3420783"/>
            <a:ext cx="1907090" cy="703269"/>
          </a:xfrm>
          <a:prstGeom prst="rect">
            <a:avLst/>
          </a:prstGeom>
          <a:noFill/>
        </p:spPr>
        <p:txBody>
          <a:bodyPr wrap="square" rtlCol="0">
            <a:spAutoFit/>
          </a:bodyPr>
          <a:lstStyle/>
          <a:p>
            <a:pPr algn="ctr" defTabSz="1008309" rtl="0"/>
            <a:r>
              <a:rPr lang="en-US" sz="1985" kern="1200" dirty="0">
                <a:solidFill>
                  <a:srgbClr val="282A5C"/>
                </a:solidFill>
                <a:latin typeface="Source Sans Pro Black" panose="020F0502020204030204" pitchFamily="34" charset="0"/>
                <a:ea typeface="+mn-ea"/>
                <a:cs typeface="+mn-cs"/>
              </a:rPr>
              <a:t>Nominate your Admin contact</a:t>
            </a:r>
            <a:endParaRPr lang="en-GB" sz="1985" kern="1200" dirty="0">
              <a:solidFill>
                <a:srgbClr val="282A5C"/>
              </a:solidFill>
              <a:latin typeface="Source Sans Pro Black" panose="020F0502020204030204" pitchFamily="34" charset="0"/>
              <a:ea typeface="+mn-ea"/>
              <a:cs typeface="+mn-cs"/>
            </a:endParaRPr>
          </a:p>
        </p:txBody>
      </p:sp>
      <p:sp>
        <p:nvSpPr>
          <p:cNvPr id="76" name="TextBox 75">
            <a:extLst>
              <a:ext uri="{FF2B5EF4-FFF2-40B4-BE49-F238E27FC236}">
                <a16:creationId xmlns:a16="http://schemas.microsoft.com/office/drawing/2014/main" id="{DCB3A936-0267-4686-359C-171D6CD4BFD6}"/>
              </a:ext>
            </a:extLst>
          </p:cNvPr>
          <p:cNvSpPr txBox="1"/>
          <p:nvPr/>
        </p:nvSpPr>
        <p:spPr>
          <a:xfrm>
            <a:off x="8348015" y="3442479"/>
            <a:ext cx="2491245" cy="703269"/>
          </a:xfrm>
          <a:prstGeom prst="rect">
            <a:avLst/>
          </a:prstGeom>
          <a:noFill/>
        </p:spPr>
        <p:txBody>
          <a:bodyPr wrap="square" rtlCol="0">
            <a:spAutoFit/>
          </a:bodyPr>
          <a:lstStyle/>
          <a:p>
            <a:pPr algn="ctr" defTabSz="1008309" rtl="0"/>
            <a:r>
              <a:rPr lang="en-US" sz="1985" kern="1200" dirty="0">
                <a:solidFill>
                  <a:srgbClr val="282A5C"/>
                </a:solidFill>
                <a:latin typeface="Source Sans Pro Black" panose="020F0502020204030204" pitchFamily="34" charset="0"/>
                <a:ea typeface="+mn-ea"/>
                <a:cs typeface="+mn-cs"/>
              </a:rPr>
              <a:t>Discuss initial thoughts and ideas </a:t>
            </a:r>
            <a:endParaRPr lang="en-GB" sz="1985" kern="1200" dirty="0">
              <a:solidFill>
                <a:srgbClr val="282A5C"/>
              </a:solidFill>
              <a:latin typeface="Source Sans Pro Black" panose="020F0502020204030204" pitchFamily="34" charset="0"/>
              <a:ea typeface="+mn-ea"/>
              <a:cs typeface="+mn-cs"/>
            </a:endParaRPr>
          </a:p>
        </p:txBody>
      </p:sp>
      <p:sp>
        <p:nvSpPr>
          <p:cNvPr id="77" name="TextBox 76">
            <a:extLst>
              <a:ext uri="{FF2B5EF4-FFF2-40B4-BE49-F238E27FC236}">
                <a16:creationId xmlns:a16="http://schemas.microsoft.com/office/drawing/2014/main" id="{1B2C3B5C-3F8F-0965-743E-35A3B6B6153E}"/>
              </a:ext>
            </a:extLst>
          </p:cNvPr>
          <p:cNvSpPr txBox="1"/>
          <p:nvPr/>
        </p:nvSpPr>
        <p:spPr>
          <a:xfrm>
            <a:off x="11041525" y="3396863"/>
            <a:ext cx="1981823" cy="703269"/>
          </a:xfrm>
          <a:prstGeom prst="rect">
            <a:avLst/>
          </a:prstGeom>
          <a:noFill/>
        </p:spPr>
        <p:txBody>
          <a:bodyPr wrap="square" rtlCol="0">
            <a:spAutoFit/>
          </a:bodyPr>
          <a:lstStyle/>
          <a:p>
            <a:pPr algn="ctr" defTabSz="1008309" rtl="0"/>
            <a:r>
              <a:rPr lang="en-US" sz="1985" kern="1200" dirty="0">
                <a:solidFill>
                  <a:srgbClr val="282A5C"/>
                </a:solidFill>
                <a:latin typeface="Source Sans Pro Black" panose="020F0502020204030204" pitchFamily="34" charset="0"/>
                <a:ea typeface="+mn-ea"/>
                <a:cs typeface="+mn-cs"/>
              </a:rPr>
              <a:t>Agree your next steps </a:t>
            </a:r>
            <a:endParaRPr lang="en-GB" sz="1985" kern="1200" dirty="0">
              <a:solidFill>
                <a:srgbClr val="282A5C"/>
              </a:solidFill>
              <a:latin typeface="Source Sans Pro Black" panose="020F0502020204030204" pitchFamily="34" charset="0"/>
              <a:ea typeface="+mn-ea"/>
              <a:cs typeface="+mn-cs"/>
            </a:endParaRPr>
          </a:p>
        </p:txBody>
      </p:sp>
      <p:sp>
        <p:nvSpPr>
          <p:cNvPr id="78" name="TextBox 77">
            <a:extLst>
              <a:ext uri="{FF2B5EF4-FFF2-40B4-BE49-F238E27FC236}">
                <a16:creationId xmlns:a16="http://schemas.microsoft.com/office/drawing/2014/main" id="{C91936E5-28C5-4EA3-EBB3-8A03E2F0309A}"/>
              </a:ext>
            </a:extLst>
          </p:cNvPr>
          <p:cNvSpPr txBox="1"/>
          <p:nvPr/>
        </p:nvSpPr>
        <p:spPr>
          <a:xfrm>
            <a:off x="336114" y="4588995"/>
            <a:ext cx="1736383" cy="1619674"/>
          </a:xfrm>
          <a:prstGeom prst="rect">
            <a:avLst/>
          </a:prstGeom>
          <a:noFill/>
        </p:spPr>
        <p:txBody>
          <a:bodyPr wrap="square" rtlCol="0">
            <a:spAutoFit/>
          </a:bodyPr>
          <a:lstStyle/>
          <a:p>
            <a:pPr algn="l" defTabSz="1008309" rtl="0"/>
            <a:r>
              <a:rPr lang="en-US" sz="1985" kern="1200" dirty="0">
                <a:solidFill>
                  <a:srgbClr val="282A5C"/>
                </a:solidFill>
                <a:latin typeface="Source Sans Pro" panose="020B0503030403020204" pitchFamily="34" charset="0"/>
                <a:ea typeface="Source Sans Pro" panose="020B0503030403020204" pitchFamily="34" charset="0"/>
                <a:cs typeface="+mn-cs"/>
              </a:rPr>
              <a:t>Establish connections and set the tone for collaboration</a:t>
            </a:r>
          </a:p>
        </p:txBody>
      </p:sp>
      <p:sp>
        <p:nvSpPr>
          <p:cNvPr id="79" name="TextBox 78">
            <a:extLst>
              <a:ext uri="{FF2B5EF4-FFF2-40B4-BE49-F238E27FC236}">
                <a16:creationId xmlns:a16="http://schemas.microsoft.com/office/drawing/2014/main" id="{D7763780-A4A0-8FE5-7AD2-D3A31DFF3A59}"/>
              </a:ext>
            </a:extLst>
          </p:cNvPr>
          <p:cNvSpPr txBox="1"/>
          <p:nvPr/>
        </p:nvSpPr>
        <p:spPr>
          <a:xfrm>
            <a:off x="2072498" y="4520143"/>
            <a:ext cx="2096751" cy="1314206"/>
          </a:xfrm>
          <a:prstGeom prst="rect">
            <a:avLst/>
          </a:prstGeom>
          <a:noFill/>
        </p:spPr>
        <p:txBody>
          <a:bodyPr wrap="square" rtlCol="0">
            <a:spAutoFit/>
          </a:bodyPr>
          <a:lstStyle/>
          <a:p>
            <a:pPr algn="l" defTabSz="1008309" rtl="0"/>
            <a:r>
              <a:rPr lang="en-US" sz="1985" kern="1200" dirty="0">
                <a:solidFill>
                  <a:srgbClr val="282A5C"/>
                </a:solidFill>
                <a:latin typeface="Source Sans Pro" panose="020B0503030403020204" pitchFamily="34" charset="0"/>
                <a:ea typeface="Source Sans Pro" panose="020B0503030403020204" pitchFamily="34" charset="0"/>
                <a:cs typeface="+mn-cs"/>
              </a:rPr>
              <a:t>Choose effective communication tools, e.g. TEAMs, WhatsApp, other?</a:t>
            </a:r>
          </a:p>
        </p:txBody>
      </p:sp>
      <p:sp>
        <p:nvSpPr>
          <p:cNvPr id="80" name="TextBox 79">
            <a:extLst>
              <a:ext uri="{FF2B5EF4-FFF2-40B4-BE49-F238E27FC236}">
                <a16:creationId xmlns:a16="http://schemas.microsoft.com/office/drawing/2014/main" id="{7CF7F02D-E744-C511-A775-B46104B4C601}"/>
              </a:ext>
            </a:extLst>
          </p:cNvPr>
          <p:cNvSpPr txBox="1"/>
          <p:nvPr/>
        </p:nvSpPr>
        <p:spPr>
          <a:xfrm>
            <a:off x="4284175" y="4520142"/>
            <a:ext cx="1988693" cy="1619674"/>
          </a:xfrm>
          <a:prstGeom prst="rect">
            <a:avLst/>
          </a:prstGeom>
          <a:noFill/>
        </p:spPr>
        <p:txBody>
          <a:bodyPr wrap="square" rtlCol="0">
            <a:spAutoFit/>
          </a:bodyPr>
          <a:lstStyle/>
          <a:p>
            <a:pPr algn="l" defTabSz="1008309" rtl="0"/>
            <a:r>
              <a:rPr lang="en-US" sz="1985" kern="1200" dirty="0">
                <a:solidFill>
                  <a:srgbClr val="282A5C"/>
                </a:solidFill>
                <a:latin typeface="Source Sans Pro" panose="020B0503030403020204" pitchFamily="34" charset="0"/>
                <a:ea typeface="Source Sans Pro" panose="020B0503030403020204" pitchFamily="34" charset="0"/>
                <a:cs typeface="+mn-cs"/>
              </a:rPr>
              <a:t>Agree upon a shared file space using platforms like Google Drive or Dropbox</a:t>
            </a:r>
          </a:p>
        </p:txBody>
      </p:sp>
      <p:sp>
        <p:nvSpPr>
          <p:cNvPr id="81" name="TextBox 80">
            <a:extLst>
              <a:ext uri="{FF2B5EF4-FFF2-40B4-BE49-F238E27FC236}">
                <a16:creationId xmlns:a16="http://schemas.microsoft.com/office/drawing/2014/main" id="{5A8FA852-C1CD-1265-34BF-6A6714BA08AE}"/>
              </a:ext>
            </a:extLst>
          </p:cNvPr>
          <p:cNvSpPr txBox="1"/>
          <p:nvPr/>
        </p:nvSpPr>
        <p:spPr>
          <a:xfrm>
            <a:off x="6414587" y="4546427"/>
            <a:ext cx="1981821" cy="2162772"/>
          </a:xfrm>
          <a:prstGeom prst="rect">
            <a:avLst/>
          </a:prstGeom>
          <a:noFill/>
        </p:spPr>
        <p:txBody>
          <a:bodyPr wrap="square" rtlCol="0">
            <a:spAutoFit/>
          </a:bodyPr>
          <a:lstStyle/>
          <a:p>
            <a:pPr algn="l" defTabSz="1008309" rtl="0"/>
            <a:r>
              <a:rPr lang="en-US" sz="1985" kern="1200" dirty="0">
                <a:solidFill>
                  <a:srgbClr val="282A5C"/>
                </a:solidFill>
                <a:latin typeface="Source Sans Pro" panose="020B0503030403020204" pitchFamily="34" charset="0"/>
                <a:ea typeface="Source Sans Pro" panose="020B0503030403020204" pitchFamily="34" charset="0"/>
                <a:cs typeface="+mn-cs"/>
              </a:rPr>
              <a:t>Select a group member to coordinate communications and manage schedules</a:t>
            </a:r>
          </a:p>
          <a:p>
            <a:pPr algn="l" defTabSz="1008309" rtl="0"/>
            <a:endParaRPr lang="en-US" sz="1544"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82" name="TextBox 81">
            <a:extLst>
              <a:ext uri="{FF2B5EF4-FFF2-40B4-BE49-F238E27FC236}">
                <a16:creationId xmlns:a16="http://schemas.microsoft.com/office/drawing/2014/main" id="{AC241561-DD9D-4494-2C56-2C404659D1A9}"/>
              </a:ext>
            </a:extLst>
          </p:cNvPr>
          <p:cNvSpPr txBox="1"/>
          <p:nvPr/>
        </p:nvSpPr>
        <p:spPr>
          <a:xfrm>
            <a:off x="8518209" y="4520142"/>
            <a:ext cx="1988693" cy="1857303"/>
          </a:xfrm>
          <a:prstGeom prst="rect">
            <a:avLst/>
          </a:prstGeom>
          <a:noFill/>
        </p:spPr>
        <p:txBody>
          <a:bodyPr wrap="square" rtlCol="0">
            <a:spAutoFit/>
          </a:bodyPr>
          <a:lstStyle/>
          <a:p>
            <a:pPr algn="l" defTabSz="1008309" rtl="0"/>
            <a:r>
              <a:rPr lang="en-US" sz="1985" kern="1200" dirty="0">
                <a:solidFill>
                  <a:srgbClr val="282A5C"/>
                </a:solidFill>
                <a:latin typeface="Source Sans Pro" panose="020B0503030403020204" pitchFamily="34" charset="0"/>
                <a:ea typeface="Source Sans Pro" panose="020B0503030403020204" pitchFamily="34" charset="0"/>
                <a:cs typeface="+mn-cs"/>
              </a:rPr>
              <a:t>Engage in open discussions to share insights and start to spark innovation</a:t>
            </a:r>
          </a:p>
          <a:p>
            <a:pPr algn="l" defTabSz="1008309" rtl="0"/>
            <a:endParaRPr lang="en-US" sz="1544"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83" name="TextBox 82">
            <a:extLst>
              <a:ext uri="{FF2B5EF4-FFF2-40B4-BE49-F238E27FC236}">
                <a16:creationId xmlns:a16="http://schemas.microsoft.com/office/drawing/2014/main" id="{7CE1D834-5994-178D-B94A-C6A011A6160B}"/>
              </a:ext>
            </a:extLst>
          </p:cNvPr>
          <p:cNvSpPr txBox="1"/>
          <p:nvPr/>
        </p:nvSpPr>
        <p:spPr>
          <a:xfrm>
            <a:off x="10888351" y="4546427"/>
            <a:ext cx="1988693" cy="1619674"/>
          </a:xfrm>
          <a:prstGeom prst="rect">
            <a:avLst/>
          </a:prstGeom>
          <a:noFill/>
        </p:spPr>
        <p:txBody>
          <a:bodyPr wrap="square" rtlCol="0">
            <a:spAutoFit/>
          </a:bodyPr>
          <a:lstStyle/>
          <a:p>
            <a:pPr algn="l" defTabSz="1008309" rtl="0"/>
            <a:r>
              <a:rPr lang="en-US" sz="1985" kern="1200" dirty="0">
                <a:solidFill>
                  <a:srgbClr val="282A5C"/>
                </a:solidFill>
                <a:latin typeface="Source Sans Pro" panose="020B0503030403020204" pitchFamily="34" charset="0"/>
                <a:ea typeface="Source Sans Pro" panose="020B0503030403020204" pitchFamily="34" charset="0"/>
                <a:cs typeface="+mn-cs"/>
              </a:rPr>
              <a:t>Agree what each group member will do as their first tasks for the project</a:t>
            </a:r>
          </a:p>
        </p:txBody>
      </p:sp>
      <p:pic>
        <p:nvPicPr>
          <p:cNvPr id="85" name="Graphic 84" descr="Daily calendar with solid fill">
            <a:extLst>
              <a:ext uri="{FF2B5EF4-FFF2-40B4-BE49-F238E27FC236}">
                <a16:creationId xmlns:a16="http://schemas.microsoft.com/office/drawing/2014/main" id="{B2AB3D22-76E1-3C73-076D-57F5539E0B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90529" y="52460"/>
            <a:ext cx="1008340" cy="1008340"/>
          </a:xfrm>
          <a:prstGeom prst="rect">
            <a:avLst/>
          </a:prstGeom>
        </p:spPr>
      </p:pic>
    </p:spTree>
    <p:extLst>
      <p:ext uri="{BB962C8B-B14F-4D97-AF65-F5344CB8AC3E}">
        <p14:creationId xmlns:p14="http://schemas.microsoft.com/office/powerpoint/2010/main" val="423048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DE3C13-28BB-2F3C-B418-F6EC7429D50C}"/>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E13F55B-5532-2B27-9462-3190CDF31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9"/>
            <a:ext cx="13444538" cy="756255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defRPr/>
            </a:pPr>
            <a:endParaRPr lang="en-US" sz="1985" kern="1200">
              <a:solidFill>
                <a:srgbClr val="FFFFFF"/>
              </a:solidFill>
              <a:latin typeface="Calisto MT"/>
            </a:endParaRPr>
          </a:p>
        </p:txBody>
      </p:sp>
      <p:cxnSp>
        <p:nvCxnSpPr>
          <p:cNvPr id="17" name="Straight Connector 16">
            <a:extLst>
              <a:ext uri="{FF2B5EF4-FFF2-40B4-BE49-F238E27FC236}">
                <a16:creationId xmlns:a16="http://schemas.microsoft.com/office/drawing/2014/main" id="{09DA3628-26C8-9D2A-87B2-C34AB7F75D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2298" y="6774005"/>
            <a:ext cx="116799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8BD0D9-92E1-368E-B521-3927CF4DC18E}"/>
              </a:ext>
            </a:extLst>
          </p:cNvPr>
          <p:cNvSpPr txBox="1"/>
          <p:nvPr/>
        </p:nvSpPr>
        <p:spPr>
          <a:xfrm>
            <a:off x="219483" y="149"/>
            <a:ext cx="4697120" cy="839012"/>
          </a:xfrm>
          <a:prstGeom prst="rect">
            <a:avLst/>
          </a:prstGeom>
          <a:noFill/>
        </p:spPr>
        <p:txBody>
          <a:bodyPr wrap="none" rtlCol="0">
            <a:spAutoFit/>
          </a:bodyPr>
          <a:lstStyle/>
          <a:p>
            <a:pPr algn="l" defTabSz="1008309" rtl="0">
              <a:defRPr/>
            </a:pPr>
            <a:r>
              <a:rPr lang="en-US" sz="4852" b="1" kern="1200" dirty="0">
                <a:solidFill>
                  <a:srgbClr val="282A5C"/>
                </a:solidFill>
                <a:latin typeface="Source Sans Pro" panose="020B0503030403020204" pitchFamily="34" charset="0"/>
                <a:ea typeface="Source Sans Pro" panose="020B0503030403020204" pitchFamily="34" charset="0"/>
                <a:cs typeface="+mn-cs"/>
              </a:rPr>
              <a:t>Project Timeline</a:t>
            </a:r>
            <a:endParaRPr lang="en-GB" sz="4852" b="1"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6" name="Rectangle 2">
            <a:extLst>
              <a:ext uri="{FF2B5EF4-FFF2-40B4-BE49-F238E27FC236}">
                <a16:creationId xmlns:a16="http://schemas.microsoft.com/office/drawing/2014/main" id="{6B7DCCEF-821C-124C-0197-DD2E36282D71}"/>
              </a:ext>
            </a:extLst>
          </p:cNvPr>
          <p:cNvSpPr>
            <a:spLocks noChangeArrowheads="1"/>
          </p:cNvSpPr>
          <p:nvPr/>
        </p:nvSpPr>
        <p:spPr bwMode="auto">
          <a:xfrm>
            <a:off x="168058" y="-35437"/>
            <a:ext cx="203702" cy="40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34" tIns="50417" rIns="100834" bIns="50417" numCol="1" anchor="ctr" anchorCtr="0" compatLnSpc="1">
            <a:prstTxWarp prst="textNoShape">
              <a:avLst/>
            </a:prstTxWarp>
            <a:spAutoFit/>
          </a:bodyPr>
          <a:lstStyle/>
          <a:p>
            <a:pPr algn="l" defTabSz="1008309" rtl="0">
              <a:defRPr/>
            </a:pPr>
            <a:endParaRPr lang="en-GB" sz="1985" kern="1200">
              <a:solidFill>
                <a:srgbClr val="000000"/>
              </a:solidFill>
              <a:latin typeface="Calisto MT"/>
              <a:ea typeface="+mn-ea"/>
              <a:cs typeface="+mn-cs"/>
            </a:endParaRPr>
          </a:p>
        </p:txBody>
      </p:sp>
      <p:sp>
        <p:nvSpPr>
          <p:cNvPr id="7" name="Rectangle 3">
            <a:extLst>
              <a:ext uri="{FF2B5EF4-FFF2-40B4-BE49-F238E27FC236}">
                <a16:creationId xmlns:a16="http://schemas.microsoft.com/office/drawing/2014/main" id="{4D1DF203-8E49-76F9-8CD7-8D7D628A9E99}"/>
              </a:ext>
            </a:extLst>
          </p:cNvPr>
          <p:cNvSpPr>
            <a:spLocks noChangeArrowheads="1"/>
          </p:cNvSpPr>
          <p:nvPr/>
        </p:nvSpPr>
        <p:spPr bwMode="auto">
          <a:xfrm>
            <a:off x="336114" y="132620"/>
            <a:ext cx="203702" cy="40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34" tIns="50417" rIns="100834" bIns="50417" numCol="1" anchor="ctr" anchorCtr="0" compatLnSpc="1">
            <a:prstTxWarp prst="textNoShape">
              <a:avLst/>
            </a:prstTxWarp>
            <a:spAutoFit/>
          </a:bodyPr>
          <a:lstStyle/>
          <a:p>
            <a:pPr algn="l" defTabSz="1008309" rtl="0">
              <a:defRPr/>
            </a:pPr>
            <a:endParaRPr lang="en-GB" sz="1985" kern="1200">
              <a:solidFill>
                <a:srgbClr val="000000"/>
              </a:solidFill>
              <a:latin typeface="Calisto MT"/>
              <a:ea typeface="+mn-ea"/>
              <a:cs typeface="+mn-cs"/>
            </a:endParaRPr>
          </a:p>
        </p:txBody>
      </p:sp>
      <p:pic>
        <p:nvPicPr>
          <p:cNvPr id="23" name="Picture 22" descr="A close-up of a sign&#10;&#10;AI-generated content may be incorrect.">
            <a:extLst>
              <a:ext uri="{FF2B5EF4-FFF2-40B4-BE49-F238E27FC236}">
                <a16:creationId xmlns:a16="http://schemas.microsoft.com/office/drawing/2014/main" id="{7C12B2A0-8033-9CE8-4E16-5573500CE5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89898" y="7085225"/>
            <a:ext cx="1194923" cy="389613"/>
          </a:xfrm>
          <a:prstGeom prst="rect">
            <a:avLst/>
          </a:prstGeom>
        </p:spPr>
      </p:pic>
      <p:sp>
        <p:nvSpPr>
          <p:cNvPr id="11" name="TextBox 10">
            <a:extLst>
              <a:ext uri="{FF2B5EF4-FFF2-40B4-BE49-F238E27FC236}">
                <a16:creationId xmlns:a16="http://schemas.microsoft.com/office/drawing/2014/main" id="{AD6A902D-F385-30BE-28D9-F1DF83C9810E}"/>
              </a:ext>
            </a:extLst>
          </p:cNvPr>
          <p:cNvSpPr txBox="1"/>
          <p:nvPr/>
        </p:nvSpPr>
        <p:spPr>
          <a:xfrm>
            <a:off x="219483" y="691344"/>
            <a:ext cx="1608133" cy="1585690"/>
          </a:xfrm>
          <a:prstGeom prst="rect">
            <a:avLst/>
          </a:prstGeom>
          <a:noFill/>
        </p:spPr>
        <p:txBody>
          <a:bodyPr wrap="none" rtlCol="0">
            <a:spAutoFit/>
          </a:bodyPr>
          <a:lstStyle/>
          <a:p>
            <a:pPr algn="l" defTabSz="1008309" rtl="0">
              <a:defRPr/>
            </a:pPr>
            <a:r>
              <a:rPr lang="en-US" sz="4852" b="1" kern="1200" dirty="0">
                <a:solidFill>
                  <a:srgbClr val="282A5C"/>
                </a:solidFill>
                <a:latin typeface="Source Sans Pro" panose="020B0503030403020204" pitchFamily="34" charset="0"/>
                <a:ea typeface="Source Sans Pro" panose="020B0503030403020204" pitchFamily="34" charset="0"/>
                <a:cs typeface="+mn-cs"/>
              </a:rPr>
              <a:t>TDAY</a:t>
            </a:r>
          </a:p>
          <a:p>
            <a:pPr algn="l" defTabSz="1008309" rtl="0">
              <a:defRPr/>
            </a:pPr>
            <a:r>
              <a:rPr lang="en-US" sz="4852" b="1" kern="1200" dirty="0">
                <a:solidFill>
                  <a:srgbClr val="000000"/>
                </a:solidFill>
                <a:latin typeface="Source Sans Pro" panose="020B0503030403020204" pitchFamily="34" charset="0"/>
                <a:ea typeface="Source Sans Pro" panose="020B0503030403020204" pitchFamily="34" charset="0"/>
                <a:cs typeface="+mn-cs"/>
              </a:rPr>
              <a:t> </a:t>
            </a:r>
            <a:endParaRPr lang="en-GB" sz="4852" b="1" kern="1200" dirty="0">
              <a:solidFill>
                <a:srgbClr val="000000"/>
              </a:solidFill>
              <a:latin typeface="Source Sans Pro" panose="020B0503030403020204" pitchFamily="34" charset="0"/>
              <a:ea typeface="Source Sans Pro" panose="020B0503030403020204" pitchFamily="34" charset="0"/>
              <a:cs typeface="+mn-cs"/>
            </a:endParaRPr>
          </a:p>
        </p:txBody>
      </p:sp>
      <p:pic>
        <p:nvPicPr>
          <p:cNvPr id="18" name="Graphic 17" descr="Daily calendar with solid fill">
            <a:extLst>
              <a:ext uri="{FF2B5EF4-FFF2-40B4-BE49-F238E27FC236}">
                <a16:creationId xmlns:a16="http://schemas.microsoft.com/office/drawing/2014/main" id="{AF4F04E2-A593-929A-504D-7FD3F2D43E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34256" y="-79777"/>
            <a:ext cx="1008340" cy="1008340"/>
          </a:xfrm>
          <a:prstGeom prst="rect">
            <a:avLst/>
          </a:prstGeom>
        </p:spPr>
      </p:pic>
      <p:sp>
        <p:nvSpPr>
          <p:cNvPr id="19" name="TextBox 18">
            <a:extLst>
              <a:ext uri="{FF2B5EF4-FFF2-40B4-BE49-F238E27FC236}">
                <a16:creationId xmlns:a16="http://schemas.microsoft.com/office/drawing/2014/main" id="{535364D0-345B-610D-2862-ECD67AC4B886}"/>
              </a:ext>
            </a:extLst>
          </p:cNvPr>
          <p:cNvSpPr txBox="1"/>
          <p:nvPr/>
        </p:nvSpPr>
        <p:spPr>
          <a:xfrm>
            <a:off x="219484" y="1283644"/>
            <a:ext cx="5022529" cy="499496"/>
          </a:xfrm>
          <a:prstGeom prst="rect">
            <a:avLst/>
          </a:prstGeom>
          <a:noFill/>
        </p:spPr>
        <p:txBody>
          <a:bodyPr wrap="none" rtlCol="0">
            <a:spAutoFit/>
          </a:bodyPr>
          <a:lstStyle/>
          <a:p>
            <a:pPr algn="l" defTabSz="1008309" rtl="0">
              <a:defRPr/>
            </a:pPr>
            <a:r>
              <a:rPr lang="en-US" sz="2646" b="1" kern="1200" dirty="0">
                <a:solidFill>
                  <a:srgbClr val="282A5C"/>
                </a:solidFill>
                <a:latin typeface="Source Sans Pro" panose="020B0503030403020204" pitchFamily="34" charset="0"/>
                <a:ea typeface="Source Sans Pro" panose="020B0503030403020204" pitchFamily="34" charset="0"/>
                <a:cs typeface="+mn-cs"/>
              </a:rPr>
              <a:t>Initial </a:t>
            </a:r>
            <a:r>
              <a:rPr lang="en-US" sz="2646" b="1" kern="1200" dirty="0" err="1">
                <a:solidFill>
                  <a:srgbClr val="282A5C"/>
                </a:solidFill>
                <a:latin typeface="Source Sans Pro" panose="020B0503030403020204" pitchFamily="34" charset="0"/>
                <a:ea typeface="Source Sans Pro" panose="020B0503030403020204" pitchFamily="34" charset="0"/>
                <a:cs typeface="+mn-cs"/>
              </a:rPr>
              <a:t>Grou</a:t>
            </a:r>
            <a:r>
              <a:rPr lang="en-US" sz="2646" b="1" kern="1200" dirty="0">
                <a:solidFill>
                  <a:srgbClr val="282A5C"/>
                </a:solidFill>
                <a:latin typeface="Source Sans Pro" panose="020B0503030403020204" pitchFamily="34" charset="0"/>
                <a:ea typeface="Source Sans Pro" panose="020B0503030403020204" pitchFamily="34" charset="0"/>
                <a:cs typeface="+mn-cs"/>
              </a:rPr>
              <a:t>p Meeting and set up </a:t>
            </a:r>
            <a:endParaRPr lang="en-GB" sz="2646" b="1" kern="1200" dirty="0">
              <a:solidFill>
                <a:srgbClr val="282A5C"/>
              </a:solidFill>
              <a:latin typeface="Source Sans Pro" panose="020B0503030403020204" pitchFamily="34" charset="0"/>
              <a:ea typeface="Source Sans Pro" panose="020B0503030403020204" pitchFamily="34" charset="0"/>
              <a:cs typeface="+mn-cs"/>
            </a:endParaRPr>
          </a:p>
        </p:txBody>
      </p:sp>
      <p:sp useBgFill="1">
        <p:nvSpPr>
          <p:cNvPr id="20" name="Rectangle 19">
            <a:extLst>
              <a:ext uri="{FF2B5EF4-FFF2-40B4-BE49-F238E27FC236}">
                <a16:creationId xmlns:a16="http://schemas.microsoft.com/office/drawing/2014/main" id="{ECA3A6A9-0F41-6174-D1DF-6CD462876C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9"/>
            <a:ext cx="13444538" cy="756255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defRPr/>
            </a:pPr>
            <a:endParaRPr lang="en-US" sz="1985" kern="1200">
              <a:solidFill>
                <a:srgbClr val="FFFFFF"/>
              </a:solidFill>
              <a:latin typeface="Calisto MT"/>
            </a:endParaRPr>
          </a:p>
        </p:txBody>
      </p:sp>
      <p:cxnSp>
        <p:nvCxnSpPr>
          <p:cNvPr id="21" name="Straight Connector 20">
            <a:extLst>
              <a:ext uri="{FF2B5EF4-FFF2-40B4-BE49-F238E27FC236}">
                <a16:creationId xmlns:a16="http://schemas.microsoft.com/office/drawing/2014/main" id="{11E212BD-C052-6F26-4BBD-841A61E320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82298" y="6774005"/>
            <a:ext cx="116799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7B9162C-8ADB-47A8-CE7A-CAF23DB80151}"/>
              </a:ext>
            </a:extLst>
          </p:cNvPr>
          <p:cNvSpPr txBox="1"/>
          <p:nvPr/>
        </p:nvSpPr>
        <p:spPr>
          <a:xfrm>
            <a:off x="475756" y="186753"/>
            <a:ext cx="4589718" cy="839012"/>
          </a:xfrm>
          <a:prstGeom prst="rect">
            <a:avLst/>
          </a:prstGeom>
          <a:noFill/>
        </p:spPr>
        <p:txBody>
          <a:bodyPr wrap="none" rtlCol="0">
            <a:spAutoFit/>
          </a:bodyPr>
          <a:lstStyle/>
          <a:p>
            <a:pPr algn="l" defTabSz="1008309" rtl="0">
              <a:defRPr/>
            </a:pPr>
            <a:r>
              <a:rPr lang="en-US" sz="4852" b="1" kern="1200" dirty="0">
                <a:solidFill>
                  <a:srgbClr val="282A5C"/>
                </a:solidFill>
                <a:latin typeface="Source Sans Pro" panose="020B0503030403020204" pitchFamily="34" charset="0"/>
                <a:ea typeface="Source Sans Pro" panose="020B0503030403020204" pitchFamily="34" charset="0"/>
                <a:cs typeface="+mn-cs"/>
              </a:rPr>
              <a:t>Project timeline</a:t>
            </a:r>
            <a:endParaRPr lang="en-GB" sz="4852" b="1"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24" name="Rectangle 2">
            <a:extLst>
              <a:ext uri="{FF2B5EF4-FFF2-40B4-BE49-F238E27FC236}">
                <a16:creationId xmlns:a16="http://schemas.microsoft.com/office/drawing/2014/main" id="{DD5D25DD-C094-FD91-1B3E-5EC42762DC13}"/>
              </a:ext>
            </a:extLst>
          </p:cNvPr>
          <p:cNvSpPr>
            <a:spLocks noChangeArrowheads="1"/>
          </p:cNvSpPr>
          <p:nvPr/>
        </p:nvSpPr>
        <p:spPr bwMode="auto">
          <a:xfrm>
            <a:off x="168058" y="-35437"/>
            <a:ext cx="203702" cy="40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34" tIns="50417" rIns="100834" bIns="50417" numCol="1" anchor="ctr" anchorCtr="0" compatLnSpc="1">
            <a:prstTxWarp prst="textNoShape">
              <a:avLst/>
            </a:prstTxWarp>
            <a:spAutoFit/>
          </a:bodyPr>
          <a:lstStyle/>
          <a:p>
            <a:pPr algn="l" defTabSz="1008309" rtl="0">
              <a:defRPr/>
            </a:pPr>
            <a:endParaRPr lang="en-GB" sz="1985" kern="1200">
              <a:solidFill>
                <a:srgbClr val="000000"/>
              </a:solidFill>
              <a:latin typeface="Calisto MT"/>
              <a:ea typeface="+mn-ea"/>
              <a:cs typeface="+mn-cs"/>
            </a:endParaRPr>
          </a:p>
        </p:txBody>
      </p:sp>
      <p:sp>
        <p:nvSpPr>
          <p:cNvPr id="25" name="Rectangle 3">
            <a:extLst>
              <a:ext uri="{FF2B5EF4-FFF2-40B4-BE49-F238E27FC236}">
                <a16:creationId xmlns:a16="http://schemas.microsoft.com/office/drawing/2014/main" id="{779FFF22-9124-1DD4-BF29-63AEF66C4DE1}"/>
              </a:ext>
            </a:extLst>
          </p:cNvPr>
          <p:cNvSpPr>
            <a:spLocks noChangeArrowheads="1"/>
          </p:cNvSpPr>
          <p:nvPr/>
        </p:nvSpPr>
        <p:spPr bwMode="auto">
          <a:xfrm>
            <a:off x="336114" y="132620"/>
            <a:ext cx="203702" cy="40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34" tIns="50417" rIns="100834" bIns="50417" numCol="1" anchor="ctr" anchorCtr="0" compatLnSpc="1">
            <a:prstTxWarp prst="textNoShape">
              <a:avLst/>
            </a:prstTxWarp>
            <a:spAutoFit/>
          </a:bodyPr>
          <a:lstStyle/>
          <a:p>
            <a:pPr algn="l" defTabSz="1008309" rtl="0">
              <a:defRPr/>
            </a:pPr>
            <a:endParaRPr lang="en-GB" sz="1985" kern="1200">
              <a:solidFill>
                <a:srgbClr val="000000"/>
              </a:solidFill>
              <a:latin typeface="Calisto MT"/>
              <a:ea typeface="+mn-ea"/>
              <a:cs typeface="+mn-cs"/>
            </a:endParaRPr>
          </a:p>
        </p:txBody>
      </p:sp>
      <p:sp>
        <p:nvSpPr>
          <p:cNvPr id="26" name="TextBox 25">
            <a:extLst>
              <a:ext uri="{FF2B5EF4-FFF2-40B4-BE49-F238E27FC236}">
                <a16:creationId xmlns:a16="http://schemas.microsoft.com/office/drawing/2014/main" id="{389C2758-1346-C28F-330A-03AFA7285767}"/>
              </a:ext>
            </a:extLst>
          </p:cNvPr>
          <p:cNvSpPr txBox="1"/>
          <p:nvPr/>
        </p:nvSpPr>
        <p:spPr>
          <a:xfrm>
            <a:off x="475755" y="996612"/>
            <a:ext cx="8829786" cy="1042721"/>
          </a:xfrm>
          <a:prstGeom prst="rect">
            <a:avLst/>
          </a:prstGeom>
          <a:noFill/>
        </p:spPr>
        <p:txBody>
          <a:bodyPr wrap="square" rtlCol="0">
            <a:spAutoFit/>
          </a:bodyPr>
          <a:lstStyle/>
          <a:p>
            <a:pPr algn="l" defTabSz="1008309" rtl="0">
              <a:defRPr/>
            </a:pPr>
            <a:r>
              <a:rPr lang="en-US" sz="3088" kern="1200" dirty="0">
                <a:solidFill>
                  <a:srgbClr val="282A5C"/>
                </a:solidFill>
                <a:latin typeface="Source Sans Pro" panose="020B0503030403020204" pitchFamily="34" charset="0"/>
                <a:ea typeface="Source Sans Pro" panose="020B0503030403020204" pitchFamily="34" charset="0"/>
                <a:cs typeface="+mn-cs"/>
              </a:rPr>
              <a:t>23</a:t>
            </a:r>
            <a:r>
              <a:rPr lang="en-US" sz="3088" kern="1200" baseline="30000" dirty="0">
                <a:solidFill>
                  <a:srgbClr val="282A5C"/>
                </a:solidFill>
                <a:latin typeface="Source Sans Pro" panose="020B0503030403020204" pitchFamily="34" charset="0"/>
                <a:ea typeface="Source Sans Pro" panose="020B0503030403020204" pitchFamily="34" charset="0"/>
                <a:cs typeface="+mn-cs"/>
              </a:rPr>
              <a:t>rd</a:t>
            </a:r>
            <a:r>
              <a:rPr lang="en-US" sz="3088" kern="1200" dirty="0">
                <a:solidFill>
                  <a:srgbClr val="282A5C"/>
                </a:solidFill>
                <a:latin typeface="Source Sans Pro" panose="020B0503030403020204" pitchFamily="34" charset="0"/>
                <a:ea typeface="Source Sans Pro" panose="020B0503030403020204" pitchFamily="34" charset="0"/>
                <a:cs typeface="+mn-cs"/>
              </a:rPr>
              <a:t> September 2025- In-person event  </a:t>
            </a:r>
          </a:p>
          <a:p>
            <a:pPr algn="l" defTabSz="1008309" rtl="0">
              <a:defRPr/>
            </a:pPr>
            <a:r>
              <a:rPr lang="en-US" sz="3088" kern="1200" dirty="0">
                <a:solidFill>
                  <a:srgbClr val="282A5C"/>
                </a:solidFill>
                <a:latin typeface="Source Sans Pro" panose="020B0503030403020204" pitchFamily="34" charset="0"/>
                <a:ea typeface="Source Sans Pro" panose="020B0503030403020204" pitchFamily="34" charset="0"/>
                <a:cs typeface="+mn-cs"/>
              </a:rPr>
              <a:t>Project Development  </a:t>
            </a:r>
            <a:endParaRPr lang="en-US" sz="1764" kern="1200" dirty="0">
              <a:solidFill>
                <a:srgbClr val="282A5C"/>
              </a:solidFill>
              <a:latin typeface="Source Sans Pro" panose="020B0503030403020204" pitchFamily="34" charset="0"/>
              <a:ea typeface="Source Sans Pro" panose="020B0503030403020204" pitchFamily="34" charset="0"/>
              <a:cs typeface="+mn-cs"/>
            </a:endParaRPr>
          </a:p>
        </p:txBody>
      </p:sp>
      <p:pic>
        <p:nvPicPr>
          <p:cNvPr id="35" name="Picture 34" descr="A close-up of a sign&#10;&#10;AI-generated content may be incorrect.">
            <a:extLst>
              <a:ext uri="{FF2B5EF4-FFF2-40B4-BE49-F238E27FC236}">
                <a16:creationId xmlns:a16="http://schemas.microsoft.com/office/drawing/2014/main" id="{926E1EB9-3ED2-A4C5-BA42-5F4BD06908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64778" y="6973547"/>
            <a:ext cx="1194923" cy="389613"/>
          </a:xfrm>
          <a:prstGeom prst="rect">
            <a:avLst/>
          </a:prstGeom>
        </p:spPr>
      </p:pic>
      <p:pic>
        <p:nvPicPr>
          <p:cNvPr id="85" name="Graphic 84" descr="Daily calendar with solid fill">
            <a:extLst>
              <a:ext uri="{FF2B5EF4-FFF2-40B4-BE49-F238E27FC236}">
                <a16:creationId xmlns:a16="http://schemas.microsoft.com/office/drawing/2014/main" id="{41A4819D-2105-6A3A-57DC-3F0B30C038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90529" y="52460"/>
            <a:ext cx="1008340" cy="1008340"/>
          </a:xfrm>
          <a:prstGeom prst="rect">
            <a:avLst/>
          </a:prstGeom>
        </p:spPr>
      </p:pic>
      <p:pic>
        <p:nvPicPr>
          <p:cNvPr id="2" name="Picture 1">
            <a:extLst>
              <a:ext uri="{FF2B5EF4-FFF2-40B4-BE49-F238E27FC236}">
                <a16:creationId xmlns:a16="http://schemas.microsoft.com/office/drawing/2014/main" id="{CC78768D-A668-6EE2-74ED-07A0563E4BEA}"/>
              </a:ext>
            </a:extLst>
          </p:cNvPr>
          <p:cNvPicPr>
            <a:picLocks noChangeAspect="1"/>
          </p:cNvPicPr>
          <p:nvPr/>
        </p:nvPicPr>
        <p:blipFill>
          <a:blip r:embed="rId6"/>
          <a:stretch>
            <a:fillRect/>
          </a:stretch>
        </p:blipFill>
        <p:spPr>
          <a:xfrm>
            <a:off x="475756" y="2319033"/>
            <a:ext cx="11610319" cy="3254872"/>
          </a:xfrm>
          <a:prstGeom prst="rect">
            <a:avLst/>
          </a:prstGeom>
        </p:spPr>
      </p:pic>
      <p:sp>
        <p:nvSpPr>
          <p:cNvPr id="5" name="Flowchart: Connector 4">
            <a:extLst>
              <a:ext uri="{FF2B5EF4-FFF2-40B4-BE49-F238E27FC236}">
                <a16:creationId xmlns:a16="http://schemas.microsoft.com/office/drawing/2014/main" id="{3F4729B3-21E2-0D36-4BF6-8EA31D07AD43}"/>
              </a:ext>
            </a:extLst>
          </p:cNvPr>
          <p:cNvSpPr/>
          <p:nvPr/>
        </p:nvSpPr>
        <p:spPr>
          <a:xfrm>
            <a:off x="3774074" y="2545007"/>
            <a:ext cx="787465" cy="633814"/>
          </a:xfrm>
          <a:prstGeom prst="flowChartConnector">
            <a:avLst/>
          </a:prstGeom>
          <a:solidFill>
            <a:srgbClr val="5BC1D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r>
              <a:rPr lang="en-US" sz="3088" b="1" kern="1200" dirty="0">
                <a:solidFill>
                  <a:srgbClr val="FFFFFF"/>
                </a:solidFill>
                <a:latin typeface="Source Sans Pro" panose="020B0503030403020204" pitchFamily="34" charset="0"/>
                <a:ea typeface="Source Sans Pro" panose="020B0503030403020204" pitchFamily="34" charset="0"/>
              </a:rPr>
              <a:t>1</a:t>
            </a:r>
            <a:endParaRPr lang="en-GB" sz="3088" b="1" kern="1200" dirty="0">
              <a:solidFill>
                <a:srgbClr val="FFFFFF"/>
              </a:solidFill>
              <a:latin typeface="Source Sans Pro" panose="020B0503030403020204" pitchFamily="34" charset="0"/>
              <a:ea typeface="Source Sans Pro" panose="020B0503030403020204" pitchFamily="34" charset="0"/>
            </a:endParaRPr>
          </a:p>
        </p:txBody>
      </p:sp>
      <p:sp>
        <p:nvSpPr>
          <p:cNvPr id="8" name="Flowchart: Connector 7">
            <a:extLst>
              <a:ext uri="{FF2B5EF4-FFF2-40B4-BE49-F238E27FC236}">
                <a16:creationId xmlns:a16="http://schemas.microsoft.com/office/drawing/2014/main" id="{0B72FB05-0194-9A6F-13B6-295C2A24F3DA}"/>
              </a:ext>
            </a:extLst>
          </p:cNvPr>
          <p:cNvSpPr/>
          <p:nvPr/>
        </p:nvSpPr>
        <p:spPr>
          <a:xfrm>
            <a:off x="5934804" y="5095700"/>
            <a:ext cx="787465" cy="633814"/>
          </a:xfrm>
          <a:prstGeom prst="flowChartConnector">
            <a:avLst/>
          </a:prstGeom>
          <a:solidFill>
            <a:srgbClr val="5BC1D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r>
              <a:rPr lang="en-US" sz="3088" b="1" kern="1200" dirty="0">
                <a:solidFill>
                  <a:srgbClr val="FFFFFF"/>
                </a:solidFill>
                <a:latin typeface="Source Sans Pro" panose="020B0503030403020204" pitchFamily="34" charset="0"/>
                <a:ea typeface="Source Sans Pro" panose="020B0503030403020204" pitchFamily="34" charset="0"/>
              </a:rPr>
              <a:t>2</a:t>
            </a:r>
            <a:endParaRPr lang="en-GB" sz="3088" b="1" kern="1200" dirty="0">
              <a:solidFill>
                <a:srgbClr val="FFFFFF"/>
              </a:solidFill>
              <a:latin typeface="Source Sans Pro" panose="020B0503030403020204" pitchFamily="34" charset="0"/>
              <a:ea typeface="Source Sans Pro" panose="020B0503030403020204" pitchFamily="34" charset="0"/>
            </a:endParaRPr>
          </a:p>
        </p:txBody>
      </p:sp>
      <p:sp>
        <p:nvSpPr>
          <p:cNvPr id="9" name="TextBox 8">
            <a:extLst>
              <a:ext uri="{FF2B5EF4-FFF2-40B4-BE49-F238E27FC236}">
                <a16:creationId xmlns:a16="http://schemas.microsoft.com/office/drawing/2014/main" id="{8AC6446A-6760-E5BC-E9E4-53CF02BF986E}"/>
              </a:ext>
            </a:extLst>
          </p:cNvPr>
          <p:cNvSpPr txBox="1"/>
          <p:nvPr/>
        </p:nvSpPr>
        <p:spPr>
          <a:xfrm>
            <a:off x="4934256" y="2948343"/>
            <a:ext cx="6454011" cy="1110432"/>
          </a:xfrm>
          <a:prstGeom prst="rect">
            <a:avLst/>
          </a:prstGeom>
          <a:noFill/>
        </p:spPr>
        <p:txBody>
          <a:bodyPr wrap="none" rtlCol="0">
            <a:spAutoFit/>
          </a:bodyPr>
          <a:lstStyle/>
          <a:p>
            <a:pPr algn="l" defTabSz="1008309" rtl="0"/>
            <a:r>
              <a:rPr lang="en-US" sz="2646" b="1" kern="1200" dirty="0">
                <a:solidFill>
                  <a:srgbClr val="282A5C"/>
                </a:solidFill>
                <a:latin typeface="Source Sans Pro" panose="020B0503030403020204" pitchFamily="34" charset="0"/>
                <a:ea typeface="Source Sans Pro" panose="020B0503030403020204" pitchFamily="34" charset="0"/>
                <a:cs typeface="+mn-cs"/>
              </a:rPr>
              <a:t>Collaborative Session</a:t>
            </a:r>
          </a:p>
          <a:p>
            <a:pPr algn="l" defTabSz="1008309" rtl="0"/>
            <a:r>
              <a:rPr lang="en-US" sz="1985" kern="1200" dirty="0">
                <a:solidFill>
                  <a:srgbClr val="282A5C"/>
                </a:solidFill>
                <a:latin typeface="Source Sans Pro" panose="020B0503030403020204" pitchFamily="34" charset="0"/>
                <a:ea typeface="Source Sans Pro" panose="020B0503030403020204" pitchFamily="34" charset="0"/>
                <a:cs typeface="+mn-cs"/>
              </a:rPr>
              <a:t>Spend 90 minutes refining ideas from summer.</a:t>
            </a:r>
          </a:p>
          <a:p>
            <a:pPr algn="l" defTabSz="1008309" rtl="0"/>
            <a:r>
              <a:rPr lang="en-US" sz="1985" kern="1200" dirty="0">
                <a:solidFill>
                  <a:srgbClr val="282A5C"/>
                </a:solidFill>
                <a:latin typeface="Source Sans Pro" panose="020B0503030403020204" pitchFamily="34" charset="0"/>
                <a:ea typeface="Source Sans Pro" panose="020B0503030403020204" pitchFamily="34" charset="0"/>
                <a:cs typeface="+mn-cs"/>
              </a:rPr>
              <a:t>Consider a template/aide (provided) for December session</a:t>
            </a:r>
            <a:r>
              <a:rPr lang="en-US" sz="1985" kern="1200" dirty="0">
                <a:solidFill>
                  <a:srgbClr val="000000"/>
                </a:solidFill>
                <a:latin typeface="Calisto MT"/>
                <a:ea typeface="+mn-ea"/>
                <a:cs typeface="+mn-cs"/>
              </a:rPr>
              <a:t>.</a:t>
            </a:r>
            <a:endParaRPr lang="en-GB" sz="1985" kern="1200" dirty="0">
              <a:solidFill>
                <a:srgbClr val="000000"/>
              </a:solidFill>
              <a:latin typeface="Calisto MT"/>
              <a:ea typeface="+mn-ea"/>
              <a:cs typeface="+mn-cs"/>
            </a:endParaRPr>
          </a:p>
        </p:txBody>
      </p:sp>
      <p:sp>
        <p:nvSpPr>
          <p:cNvPr id="10" name="TextBox 9">
            <a:extLst>
              <a:ext uri="{FF2B5EF4-FFF2-40B4-BE49-F238E27FC236}">
                <a16:creationId xmlns:a16="http://schemas.microsoft.com/office/drawing/2014/main" id="{65000F9C-2232-9F73-1C39-45B3261473F6}"/>
              </a:ext>
            </a:extLst>
          </p:cNvPr>
          <p:cNvSpPr txBox="1"/>
          <p:nvPr/>
        </p:nvSpPr>
        <p:spPr>
          <a:xfrm>
            <a:off x="2208686" y="5523232"/>
            <a:ext cx="4942379" cy="804964"/>
          </a:xfrm>
          <a:prstGeom prst="rect">
            <a:avLst/>
          </a:prstGeom>
          <a:noFill/>
        </p:spPr>
        <p:txBody>
          <a:bodyPr wrap="none" rtlCol="0">
            <a:spAutoFit/>
          </a:bodyPr>
          <a:lstStyle/>
          <a:p>
            <a:pPr algn="l" defTabSz="1008309" rtl="0"/>
            <a:r>
              <a:rPr lang="en-US" sz="2646" b="1" kern="1200" dirty="0">
                <a:solidFill>
                  <a:srgbClr val="282A5C"/>
                </a:solidFill>
                <a:latin typeface="Source Sans Pro" panose="020B0503030403020204" pitchFamily="34" charset="0"/>
                <a:ea typeface="Source Sans Pro" panose="020B0503030403020204" pitchFamily="34" charset="0"/>
                <a:cs typeface="+mn-cs"/>
              </a:rPr>
              <a:t>Group Planning</a:t>
            </a:r>
          </a:p>
          <a:p>
            <a:pPr algn="l" defTabSz="1008309" rtl="0"/>
            <a:r>
              <a:rPr lang="en-US" sz="1985" kern="1200" dirty="0">
                <a:solidFill>
                  <a:srgbClr val="282A5C"/>
                </a:solidFill>
                <a:latin typeface="Source Sans Pro" panose="020B0503030403020204" pitchFamily="34" charset="0"/>
                <a:ea typeface="Source Sans Pro" panose="020B0503030403020204" pitchFamily="34" charset="0"/>
                <a:cs typeface="+mn-cs"/>
              </a:rPr>
              <a:t>Agree your group plan for December session</a:t>
            </a:r>
            <a:r>
              <a:rPr lang="en-US" sz="1985" kern="1200" dirty="0">
                <a:solidFill>
                  <a:srgbClr val="000000"/>
                </a:solidFill>
                <a:latin typeface="Calisto MT"/>
                <a:ea typeface="+mn-ea"/>
                <a:cs typeface="+mn-cs"/>
              </a:rPr>
              <a:t>.</a:t>
            </a:r>
            <a:endParaRPr lang="en-GB" sz="1985" kern="1200" dirty="0">
              <a:solidFill>
                <a:srgbClr val="000000"/>
              </a:solidFill>
              <a:latin typeface="Calisto MT"/>
              <a:ea typeface="+mn-ea"/>
              <a:cs typeface="+mn-cs"/>
            </a:endParaRPr>
          </a:p>
        </p:txBody>
      </p:sp>
      <p:sp>
        <p:nvSpPr>
          <p:cNvPr id="3" name="TextBox 2">
            <a:extLst>
              <a:ext uri="{FF2B5EF4-FFF2-40B4-BE49-F238E27FC236}">
                <a16:creationId xmlns:a16="http://schemas.microsoft.com/office/drawing/2014/main" id="{E90AB342-9D6E-4DC3-A8D7-FB1038722A7E}"/>
              </a:ext>
            </a:extLst>
          </p:cNvPr>
          <p:cNvSpPr txBox="1"/>
          <p:nvPr/>
        </p:nvSpPr>
        <p:spPr>
          <a:xfrm>
            <a:off x="368020" y="6838816"/>
            <a:ext cx="11113940" cy="431657"/>
          </a:xfrm>
          <a:prstGeom prst="rect">
            <a:avLst/>
          </a:prstGeom>
          <a:noFill/>
        </p:spPr>
        <p:txBody>
          <a:bodyPr wrap="none" rtlCol="0">
            <a:spAutoFit/>
          </a:bodyPr>
          <a:lstStyle/>
          <a:p>
            <a:pPr algn="l" defTabSz="1008309" rtl="0">
              <a:defRPr/>
            </a:pPr>
            <a:r>
              <a:rPr lang="en-US" sz="2205" b="1" kern="1200" dirty="0">
                <a:solidFill>
                  <a:srgbClr val="282A5C"/>
                </a:solidFill>
                <a:latin typeface="Source Sans Pro" panose="020B0503030403020204" pitchFamily="34" charset="0"/>
                <a:ea typeface="Source Sans Pro" panose="020B0503030403020204" pitchFamily="34" charset="0"/>
                <a:cs typeface="+mn-cs"/>
              </a:rPr>
              <a:t>We will keep in touch with all groups via your admin person throughout the </a:t>
            </a:r>
            <a:r>
              <a:rPr lang="en-US" sz="2205" b="1" kern="1200" dirty="0" err="1">
                <a:solidFill>
                  <a:srgbClr val="282A5C"/>
                </a:solidFill>
                <a:latin typeface="Source Sans Pro" panose="020B0503030403020204" pitchFamily="34" charset="0"/>
                <a:ea typeface="Source Sans Pro" panose="020B0503030403020204" pitchFamily="34" charset="0"/>
                <a:cs typeface="+mn-cs"/>
              </a:rPr>
              <a:t>programme</a:t>
            </a:r>
            <a:r>
              <a:rPr lang="en-US" sz="2205" b="1" kern="1200" dirty="0">
                <a:solidFill>
                  <a:srgbClr val="282A5C"/>
                </a:solidFill>
                <a:latin typeface="Source Sans Pro" panose="020B0503030403020204" pitchFamily="34" charset="0"/>
                <a:ea typeface="Source Sans Pro" panose="020B0503030403020204" pitchFamily="34" charset="0"/>
                <a:cs typeface="+mn-cs"/>
              </a:rPr>
              <a:t> </a:t>
            </a:r>
            <a:endParaRPr lang="en-GB" sz="1764" kern="1200" dirty="0">
              <a:solidFill>
                <a:srgbClr val="282A5C"/>
              </a:solidFill>
              <a:latin typeface="Calisto MT"/>
              <a:ea typeface="+mn-ea"/>
              <a:cs typeface="+mn-cs"/>
            </a:endParaRPr>
          </a:p>
        </p:txBody>
      </p:sp>
    </p:spTree>
    <p:extLst>
      <p:ext uri="{BB962C8B-B14F-4D97-AF65-F5344CB8AC3E}">
        <p14:creationId xmlns:p14="http://schemas.microsoft.com/office/powerpoint/2010/main" val="1201497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BBDD19-AEF8-E967-8087-39419A349909}"/>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9E0C082-0EF7-CA1B-C9F4-A02AD5EA5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9"/>
            <a:ext cx="13444538" cy="756255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defRPr/>
            </a:pPr>
            <a:endParaRPr lang="en-US" sz="1985" kern="1200">
              <a:solidFill>
                <a:srgbClr val="FFFFFF"/>
              </a:solidFill>
              <a:latin typeface="Calisto MT"/>
            </a:endParaRPr>
          </a:p>
        </p:txBody>
      </p:sp>
      <p:cxnSp>
        <p:nvCxnSpPr>
          <p:cNvPr id="17" name="Straight Connector 16">
            <a:extLst>
              <a:ext uri="{FF2B5EF4-FFF2-40B4-BE49-F238E27FC236}">
                <a16:creationId xmlns:a16="http://schemas.microsoft.com/office/drawing/2014/main" id="{667B314A-3EED-FF7A-A82F-FC3286F19F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2298" y="6774005"/>
            <a:ext cx="116799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40E6EE4-237D-3663-9525-5564B003042D}"/>
              </a:ext>
            </a:extLst>
          </p:cNvPr>
          <p:cNvSpPr txBox="1"/>
          <p:nvPr/>
        </p:nvSpPr>
        <p:spPr>
          <a:xfrm>
            <a:off x="219483" y="149"/>
            <a:ext cx="4697120" cy="839012"/>
          </a:xfrm>
          <a:prstGeom prst="rect">
            <a:avLst/>
          </a:prstGeom>
          <a:noFill/>
        </p:spPr>
        <p:txBody>
          <a:bodyPr wrap="none" rtlCol="0">
            <a:spAutoFit/>
          </a:bodyPr>
          <a:lstStyle/>
          <a:p>
            <a:pPr algn="l" defTabSz="1008309" rtl="0">
              <a:defRPr/>
            </a:pPr>
            <a:r>
              <a:rPr lang="en-US" sz="4852" b="1" kern="1200" dirty="0">
                <a:solidFill>
                  <a:srgbClr val="282A5C"/>
                </a:solidFill>
                <a:latin typeface="Source Sans Pro" panose="020B0503030403020204" pitchFamily="34" charset="0"/>
                <a:ea typeface="Source Sans Pro" panose="020B0503030403020204" pitchFamily="34" charset="0"/>
                <a:cs typeface="+mn-cs"/>
              </a:rPr>
              <a:t>Project Timeline</a:t>
            </a:r>
            <a:endParaRPr lang="en-GB" sz="4852" b="1"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7" name="Rectangle 3">
            <a:extLst>
              <a:ext uri="{FF2B5EF4-FFF2-40B4-BE49-F238E27FC236}">
                <a16:creationId xmlns:a16="http://schemas.microsoft.com/office/drawing/2014/main" id="{BD01ABBC-86B2-8837-66C8-DE92C1065AA1}"/>
              </a:ext>
            </a:extLst>
          </p:cNvPr>
          <p:cNvSpPr>
            <a:spLocks noChangeArrowheads="1"/>
          </p:cNvSpPr>
          <p:nvPr/>
        </p:nvSpPr>
        <p:spPr bwMode="auto">
          <a:xfrm>
            <a:off x="336114" y="132620"/>
            <a:ext cx="203702" cy="40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34" tIns="50417" rIns="100834" bIns="50417" numCol="1" anchor="ctr" anchorCtr="0" compatLnSpc="1">
            <a:prstTxWarp prst="textNoShape">
              <a:avLst/>
            </a:prstTxWarp>
            <a:spAutoFit/>
          </a:bodyPr>
          <a:lstStyle/>
          <a:p>
            <a:pPr algn="l" defTabSz="1008309" rtl="0">
              <a:defRPr/>
            </a:pPr>
            <a:endParaRPr lang="en-GB" sz="1985" kern="1200">
              <a:solidFill>
                <a:srgbClr val="000000"/>
              </a:solidFill>
              <a:latin typeface="Calisto MT"/>
              <a:ea typeface="+mn-ea"/>
              <a:cs typeface="+mn-cs"/>
            </a:endParaRPr>
          </a:p>
        </p:txBody>
      </p:sp>
      <p:pic>
        <p:nvPicPr>
          <p:cNvPr id="23" name="Picture 22" descr="A close-up of a sign&#10;&#10;AI-generated content may be incorrect.">
            <a:extLst>
              <a:ext uri="{FF2B5EF4-FFF2-40B4-BE49-F238E27FC236}">
                <a16:creationId xmlns:a16="http://schemas.microsoft.com/office/drawing/2014/main" id="{3CAAD092-5D40-10DD-CA4E-D5FF289EA7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89898" y="7085225"/>
            <a:ext cx="1194923" cy="389613"/>
          </a:xfrm>
          <a:prstGeom prst="rect">
            <a:avLst/>
          </a:prstGeom>
        </p:spPr>
      </p:pic>
      <p:sp>
        <p:nvSpPr>
          <p:cNvPr id="11" name="TextBox 10">
            <a:extLst>
              <a:ext uri="{FF2B5EF4-FFF2-40B4-BE49-F238E27FC236}">
                <a16:creationId xmlns:a16="http://schemas.microsoft.com/office/drawing/2014/main" id="{C3ACF42E-7C75-1347-3F60-257B9A4DE607}"/>
              </a:ext>
            </a:extLst>
          </p:cNvPr>
          <p:cNvSpPr txBox="1"/>
          <p:nvPr/>
        </p:nvSpPr>
        <p:spPr>
          <a:xfrm>
            <a:off x="219483" y="691344"/>
            <a:ext cx="1608133" cy="1585690"/>
          </a:xfrm>
          <a:prstGeom prst="rect">
            <a:avLst/>
          </a:prstGeom>
          <a:noFill/>
        </p:spPr>
        <p:txBody>
          <a:bodyPr wrap="none" rtlCol="0">
            <a:spAutoFit/>
          </a:bodyPr>
          <a:lstStyle/>
          <a:p>
            <a:pPr algn="l" defTabSz="1008309" rtl="0">
              <a:defRPr/>
            </a:pPr>
            <a:r>
              <a:rPr lang="en-US" sz="4852" b="1" kern="1200" dirty="0">
                <a:solidFill>
                  <a:srgbClr val="282A5C"/>
                </a:solidFill>
                <a:latin typeface="Source Sans Pro" panose="020B0503030403020204" pitchFamily="34" charset="0"/>
                <a:ea typeface="Source Sans Pro" panose="020B0503030403020204" pitchFamily="34" charset="0"/>
                <a:cs typeface="+mn-cs"/>
              </a:rPr>
              <a:t>TDAY</a:t>
            </a:r>
          </a:p>
          <a:p>
            <a:pPr algn="l" defTabSz="1008309" rtl="0">
              <a:defRPr/>
            </a:pPr>
            <a:r>
              <a:rPr lang="en-US" sz="4852" b="1" kern="1200" dirty="0">
                <a:solidFill>
                  <a:srgbClr val="000000"/>
                </a:solidFill>
                <a:latin typeface="Source Sans Pro" panose="020B0503030403020204" pitchFamily="34" charset="0"/>
                <a:ea typeface="Source Sans Pro" panose="020B0503030403020204" pitchFamily="34" charset="0"/>
                <a:cs typeface="+mn-cs"/>
              </a:rPr>
              <a:t> </a:t>
            </a:r>
            <a:endParaRPr lang="en-GB" sz="4852" b="1" kern="1200" dirty="0">
              <a:solidFill>
                <a:srgbClr val="000000"/>
              </a:solidFill>
              <a:latin typeface="Source Sans Pro" panose="020B0503030403020204" pitchFamily="34" charset="0"/>
              <a:ea typeface="Source Sans Pro" panose="020B0503030403020204" pitchFamily="34" charset="0"/>
              <a:cs typeface="+mn-cs"/>
            </a:endParaRPr>
          </a:p>
        </p:txBody>
      </p:sp>
      <p:pic>
        <p:nvPicPr>
          <p:cNvPr id="18" name="Graphic 17" descr="Daily calendar with solid fill">
            <a:extLst>
              <a:ext uri="{FF2B5EF4-FFF2-40B4-BE49-F238E27FC236}">
                <a16:creationId xmlns:a16="http://schemas.microsoft.com/office/drawing/2014/main" id="{A0CE18E8-FE41-6EAF-5AB2-52A4C494A9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34256" y="-79777"/>
            <a:ext cx="1008340" cy="1008340"/>
          </a:xfrm>
          <a:prstGeom prst="rect">
            <a:avLst/>
          </a:prstGeom>
        </p:spPr>
      </p:pic>
      <p:sp>
        <p:nvSpPr>
          <p:cNvPr id="19" name="TextBox 18">
            <a:extLst>
              <a:ext uri="{FF2B5EF4-FFF2-40B4-BE49-F238E27FC236}">
                <a16:creationId xmlns:a16="http://schemas.microsoft.com/office/drawing/2014/main" id="{8978E0E1-1609-4FF7-C74E-3B06B59B6342}"/>
              </a:ext>
            </a:extLst>
          </p:cNvPr>
          <p:cNvSpPr txBox="1"/>
          <p:nvPr/>
        </p:nvSpPr>
        <p:spPr>
          <a:xfrm>
            <a:off x="219484" y="1283644"/>
            <a:ext cx="5022529" cy="499496"/>
          </a:xfrm>
          <a:prstGeom prst="rect">
            <a:avLst/>
          </a:prstGeom>
          <a:noFill/>
        </p:spPr>
        <p:txBody>
          <a:bodyPr wrap="none" rtlCol="0">
            <a:spAutoFit/>
          </a:bodyPr>
          <a:lstStyle/>
          <a:p>
            <a:pPr algn="l" defTabSz="1008309" rtl="0">
              <a:defRPr/>
            </a:pPr>
            <a:r>
              <a:rPr lang="en-US" sz="2646" b="1" kern="1200" dirty="0">
                <a:solidFill>
                  <a:srgbClr val="282A5C"/>
                </a:solidFill>
                <a:latin typeface="Source Sans Pro" panose="020B0503030403020204" pitchFamily="34" charset="0"/>
                <a:ea typeface="Source Sans Pro" panose="020B0503030403020204" pitchFamily="34" charset="0"/>
                <a:cs typeface="+mn-cs"/>
              </a:rPr>
              <a:t>Initial </a:t>
            </a:r>
            <a:r>
              <a:rPr lang="en-US" sz="2646" b="1" kern="1200" dirty="0" err="1">
                <a:solidFill>
                  <a:srgbClr val="282A5C"/>
                </a:solidFill>
                <a:latin typeface="Source Sans Pro" panose="020B0503030403020204" pitchFamily="34" charset="0"/>
                <a:ea typeface="Source Sans Pro" panose="020B0503030403020204" pitchFamily="34" charset="0"/>
                <a:cs typeface="+mn-cs"/>
              </a:rPr>
              <a:t>Grou</a:t>
            </a:r>
            <a:r>
              <a:rPr lang="en-US" sz="2646" b="1" kern="1200" dirty="0">
                <a:solidFill>
                  <a:srgbClr val="282A5C"/>
                </a:solidFill>
                <a:latin typeface="Source Sans Pro" panose="020B0503030403020204" pitchFamily="34" charset="0"/>
                <a:ea typeface="Source Sans Pro" panose="020B0503030403020204" pitchFamily="34" charset="0"/>
                <a:cs typeface="+mn-cs"/>
              </a:rPr>
              <a:t>p Meeting and set up </a:t>
            </a:r>
            <a:endParaRPr lang="en-GB" sz="2646" b="1" kern="1200" dirty="0">
              <a:solidFill>
                <a:srgbClr val="282A5C"/>
              </a:solidFill>
              <a:latin typeface="Source Sans Pro" panose="020B0503030403020204" pitchFamily="34" charset="0"/>
              <a:ea typeface="Source Sans Pro" panose="020B0503030403020204" pitchFamily="34" charset="0"/>
              <a:cs typeface="+mn-cs"/>
            </a:endParaRPr>
          </a:p>
        </p:txBody>
      </p:sp>
      <p:sp useBgFill="1">
        <p:nvSpPr>
          <p:cNvPr id="20" name="Rectangle 19">
            <a:extLst>
              <a:ext uri="{FF2B5EF4-FFF2-40B4-BE49-F238E27FC236}">
                <a16:creationId xmlns:a16="http://schemas.microsoft.com/office/drawing/2014/main" id="{DA3A2D78-B095-A416-886E-3D8004BC97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9"/>
            <a:ext cx="13444538" cy="756255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defRPr/>
            </a:pPr>
            <a:endParaRPr lang="en-US" sz="1985" kern="1200">
              <a:solidFill>
                <a:srgbClr val="FFFFFF"/>
              </a:solidFill>
              <a:latin typeface="Calisto MT"/>
            </a:endParaRPr>
          </a:p>
        </p:txBody>
      </p:sp>
      <p:cxnSp>
        <p:nvCxnSpPr>
          <p:cNvPr id="21" name="Straight Connector 20">
            <a:extLst>
              <a:ext uri="{FF2B5EF4-FFF2-40B4-BE49-F238E27FC236}">
                <a16:creationId xmlns:a16="http://schemas.microsoft.com/office/drawing/2014/main" id="{8B227A9C-F19A-A70B-A553-EF1466FDF7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82298" y="6774005"/>
            <a:ext cx="116799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804FB33-5678-9285-ACDF-34EE62A501E9}"/>
              </a:ext>
            </a:extLst>
          </p:cNvPr>
          <p:cNvSpPr txBox="1"/>
          <p:nvPr/>
        </p:nvSpPr>
        <p:spPr>
          <a:xfrm>
            <a:off x="475756" y="186753"/>
            <a:ext cx="4589718" cy="839012"/>
          </a:xfrm>
          <a:prstGeom prst="rect">
            <a:avLst/>
          </a:prstGeom>
          <a:noFill/>
        </p:spPr>
        <p:txBody>
          <a:bodyPr wrap="none" rtlCol="0">
            <a:spAutoFit/>
          </a:bodyPr>
          <a:lstStyle/>
          <a:p>
            <a:pPr algn="l" defTabSz="1008309" rtl="0">
              <a:defRPr/>
            </a:pPr>
            <a:r>
              <a:rPr lang="en-US" sz="4852" b="1" kern="1200" dirty="0">
                <a:solidFill>
                  <a:srgbClr val="282A5C"/>
                </a:solidFill>
                <a:latin typeface="Source Sans Pro" panose="020B0503030403020204" pitchFamily="34" charset="0"/>
                <a:ea typeface="Source Sans Pro" panose="020B0503030403020204" pitchFamily="34" charset="0"/>
                <a:cs typeface="+mn-cs"/>
              </a:rPr>
              <a:t>Project timeline</a:t>
            </a:r>
            <a:endParaRPr lang="en-GB" sz="4852" b="1"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25" name="Rectangle 3">
            <a:extLst>
              <a:ext uri="{FF2B5EF4-FFF2-40B4-BE49-F238E27FC236}">
                <a16:creationId xmlns:a16="http://schemas.microsoft.com/office/drawing/2014/main" id="{21B34D27-7CB6-6419-8333-8CACB186179D}"/>
              </a:ext>
            </a:extLst>
          </p:cNvPr>
          <p:cNvSpPr>
            <a:spLocks noChangeArrowheads="1"/>
          </p:cNvSpPr>
          <p:nvPr/>
        </p:nvSpPr>
        <p:spPr bwMode="auto">
          <a:xfrm>
            <a:off x="336114" y="132620"/>
            <a:ext cx="203702" cy="40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34" tIns="50417" rIns="100834" bIns="50417" numCol="1" anchor="ctr" anchorCtr="0" compatLnSpc="1">
            <a:prstTxWarp prst="textNoShape">
              <a:avLst/>
            </a:prstTxWarp>
            <a:spAutoFit/>
          </a:bodyPr>
          <a:lstStyle/>
          <a:p>
            <a:pPr algn="l" defTabSz="1008309" rtl="0">
              <a:defRPr/>
            </a:pPr>
            <a:endParaRPr lang="en-GB" sz="1985" kern="1200">
              <a:solidFill>
                <a:srgbClr val="000000"/>
              </a:solidFill>
              <a:latin typeface="Calisto MT"/>
              <a:ea typeface="+mn-ea"/>
              <a:cs typeface="+mn-cs"/>
            </a:endParaRPr>
          </a:p>
        </p:txBody>
      </p:sp>
      <p:sp>
        <p:nvSpPr>
          <p:cNvPr id="26" name="TextBox 25">
            <a:extLst>
              <a:ext uri="{FF2B5EF4-FFF2-40B4-BE49-F238E27FC236}">
                <a16:creationId xmlns:a16="http://schemas.microsoft.com/office/drawing/2014/main" id="{FD0734D9-D576-57FC-75A6-6908DF14F497}"/>
              </a:ext>
            </a:extLst>
          </p:cNvPr>
          <p:cNvSpPr txBox="1"/>
          <p:nvPr/>
        </p:nvSpPr>
        <p:spPr>
          <a:xfrm>
            <a:off x="475755" y="996612"/>
            <a:ext cx="8829786" cy="1042721"/>
          </a:xfrm>
          <a:prstGeom prst="rect">
            <a:avLst/>
          </a:prstGeom>
          <a:noFill/>
        </p:spPr>
        <p:txBody>
          <a:bodyPr wrap="square" rtlCol="0">
            <a:spAutoFit/>
          </a:bodyPr>
          <a:lstStyle/>
          <a:p>
            <a:pPr algn="l" defTabSz="1008309" rtl="0">
              <a:defRPr/>
            </a:pPr>
            <a:r>
              <a:rPr lang="en-US" sz="3088" kern="1200" dirty="0">
                <a:solidFill>
                  <a:srgbClr val="282A5C"/>
                </a:solidFill>
                <a:latin typeface="Source Sans Pro" panose="020B0503030403020204" pitchFamily="34" charset="0"/>
                <a:ea typeface="Source Sans Pro" panose="020B0503030403020204" pitchFamily="34" charset="0"/>
                <a:cs typeface="+mn-cs"/>
              </a:rPr>
              <a:t>2</a:t>
            </a:r>
            <a:r>
              <a:rPr lang="en-US" sz="3088" kern="1200" baseline="30000" dirty="0">
                <a:solidFill>
                  <a:srgbClr val="282A5C"/>
                </a:solidFill>
                <a:latin typeface="Source Sans Pro" panose="020B0503030403020204" pitchFamily="34" charset="0"/>
                <a:ea typeface="Source Sans Pro" panose="020B0503030403020204" pitchFamily="34" charset="0"/>
                <a:cs typeface="+mn-cs"/>
              </a:rPr>
              <a:t>nd</a:t>
            </a:r>
            <a:r>
              <a:rPr lang="en-US" sz="3088" kern="1200" dirty="0">
                <a:solidFill>
                  <a:srgbClr val="282A5C"/>
                </a:solidFill>
                <a:latin typeface="Source Sans Pro" panose="020B0503030403020204" pitchFamily="34" charset="0"/>
                <a:ea typeface="Source Sans Pro" panose="020B0503030403020204" pitchFamily="34" charset="0"/>
                <a:cs typeface="+mn-cs"/>
              </a:rPr>
              <a:t> December 2025- In person event  </a:t>
            </a:r>
          </a:p>
          <a:p>
            <a:pPr algn="l" defTabSz="1008309" rtl="0">
              <a:defRPr/>
            </a:pPr>
            <a:r>
              <a:rPr lang="en-US" sz="3088" kern="1200" dirty="0" err="1">
                <a:solidFill>
                  <a:srgbClr val="282A5C"/>
                </a:solidFill>
                <a:latin typeface="Source Sans Pro" panose="020B0503030403020204" pitchFamily="34" charset="0"/>
                <a:ea typeface="Source Sans Pro" panose="020B0503030403020204" pitchFamily="34" charset="0"/>
                <a:cs typeface="+mn-cs"/>
              </a:rPr>
              <a:t>Finalising</a:t>
            </a:r>
            <a:r>
              <a:rPr lang="en-US" sz="3088" kern="1200" dirty="0">
                <a:solidFill>
                  <a:srgbClr val="282A5C"/>
                </a:solidFill>
                <a:latin typeface="Source Sans Pro" panose="020B0503030403020204" pitchFamily="34" charset="0"/>
                <a:ea typeface="Source Sans Pro" panose="020B0503030403020204" pitchFamily="34" charset="0"/>
                <a:cs typeface="+mn-cs"/>
              </a:rPr>
              <a:t> your project </a:t>
            </a:r>
            <a:endParaRPr lang="en-US" sz="1764" kern="1200" dirty="0">
              <a:solidFill>
                <a:srgbClr val="282A5C"/>
              </a:solidFill>
              <a:latin typeface="Source Sans Pro" panose="020B0503030403020204" pitchFamily="34" charset="0"/>
              <a:ea typeface="Source Sans Pro" panose="020B0503030403020204" pitchFamily="34" charset="0"/>
              <a:cs typeface="+mn-cs"/>
            </a:endParaRPr>
          </a:p>
        </p:txBody>
      </p:sp>
      <p:pic>
        <p:nvPicPr>
          <p:cNvPr id="35" name="Picture 34" descr="A close-up of a sign&#10;&#10;AI-generated content may be incorrect.">
            <a:extLst>
              <a:ext uri="{FF2B5EF4-FFF2-40B4-BE49-F238E27FC236}">
                <a16:creationId xmlns:a16="http://schemas.microsoft.com/office/drawing/2014/main" id="{F92FA3D1-099E-6B9D-B8A7-AC0DCD1823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30181" y="6942638"/>
            <a:ext cx="1177978" cy="384088"/>
          </a:xfrm>
          <a:prstGeom prst="rect">
            <a:avLst/>
          </a:prstGeom>
        </p:spPr>
      </p:pic>
      <p:pic>
        <p:nvPicPr>
          <p:cNvPr id="85" name="Graphic 84" descr="Daily calendar with solid fill">
            <a:extLst>
              <a:ext uri="{FF2B5EF4-FFF2-40B4-BE49-F238E27FC236}">
                <a16:creationId xmlns:a16="http://schemas.microsoft.com/office/drawing/2014/main" id="{CA6EF81E-E7C0-3806-33C7-0FA93522B7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90529" y="52460"/>
            <a:ext cx="1008340" cy="1008340"/>
          </a:xfrm>
          <a:prstGeom prst="rect">
            <a:avLst/>
          </a:prstGeom>
        </p:spPr>
      </p:pic>
      <p:pic>
        <p:nvPicPr>
          <p:cNvPr id="2" name="Picture 1">
            <a:extLst>
              <a:ext uri="{FF2B5EF4-FFF2-40B4-BE49-F238E27FC236}">
                <a16:creationId xmlns:a16="http://schemas.microsoft.com/office/drawing/2014/main" id="{BCF34B30-F1DB-5F18-32BD-78D0119D2E47}"/>
              </a:ext>
            </a:extLst>
          </p:cNvPr>
          <p:cNvPicPr>
            <a:picLocks noChangeAspect="1"/>
          </p:cNvPicPr>
          <p:nvPr/>
        </p:nvPicPr>
        <p:blipFill>
          <a:blip r:embed="rId7"/>
          <a:stretch>
            <a:fillRect/>
          </a:stretch>
        </p:blipFill>
        <p:spPr>
          <a:xfrm>
            <a:off x="475756" y="2319033"/>
            <a:ext cx="11610319" cy="3254872"/>
          </a:xfrm>
          <a:prstGeom prst="rect">
            <a:avLst/>
          </a:prstGeom>
        </p:spPr>
      </p:pic>
      <p:sp>
        <p:nvSpPr>
          <p:cNvPr id="5" name="Flowchart: Connector 4">
            <a:extLst>
              <a:ext uri="{FF2B5EF4-FFF2-40B4-BE49-F238E27FC236}">
                <a16:creationId xmlns:a16="http://schemas.microsoft.com/office/drawing/2014/main" id="{3F40697C-F393-1D21-1F70-2E17E6106061}"/>
              </a:ext>
            </a:extLst>
          </p:cNvPr>
          <p:cNvSpPr/>
          <p:nvPr/>
        </p:nvSpPr>
        <p:spPr>
          <a:xfrm>
            <a:off x="3774074" y="2545007"/>
            <a:ext cx="787465" cy="633814"/>
          </a:xfrm>
          <a:prstGeom prst="flowChartConnector">
            <a:avLst/>
          </a:prstGeom>
          <a:solidFill>
            <a:srgbClr val="5BC1D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defRPr/>
            </a:pPr>
            <a:r>
              <a:rPr lang="en-US" sz="3088" b="1" kern="1200" dirty="0">
                <a:solidFill>
                  <a:srgbClr val="FFFFFF"/>
                </a:solidFill>
                <a:latin typeface="Source Sans Pro" panose="020B0503030403020204" pitchFamily="34" charset="0"/>
                <a:ea typeface="Source Sans Pro" panose="020B0503030403020204" pitchFamily="34" charset="0"/>
              </a:rPr>
              <a:t>1</a:t>
            </a:r>
            <a:endParaRPr lang="en-GB" sz="3088" b="1" kern="1200" dirty="0">
              <a:solidFill>
                <a:srgbClr val="FFFFFF"/>
              </a:solidFill>
              <a:latin typeface="Source Sans Pro" panose="020B0503030403020204" pitchFamily="34" charset="0"/>
              <a:ea typeface="Source Sans Pro" panose="020B0503030403020204" pitchFamily="34" charset="0"/>
            </a:endParaRPr>
          </a:p>
        </p:txBody>
      </p:sp>
      <p:sp>
        <p:nvSpPr>
          <p:cNvPr id="8" name="Flowchart: Connector 7">
            <a:extLst>
              <a:ext uri="{FF2B5EF4-FFF2-40B4-BE49-F238E27FC236}">
                <a16:creationId xmlns:a16="http://schemas.microsoft.com/office/drawing/2014/main" id="{9AB15779-DAB7-8F6E-0CF3-5DECFC116B5B}"/>
              </a:ext>
            </a:extLst>
          </p:cNvPr>
          <p:cNvSpPr/>
          <p:nvPr/>
        </p:nvSpPr>
        <p:spPr>
          <a:xfrm>
            <a:off x="5934804" y="5095700"/>
            <a:ext cx="787465" cy="633814"/>
          </a:xfrm>
          <a:prstGeom prst="flowChartConnector">
            <a:avLst/>
          </a:prstGeom>
          <a:solidFill>
            <a:srgbClr val="5BC1D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defRPr/>
            </a:pPr>
            <a:r>
              <a:rPr lang="en-US" sz="3088" b="1" kern="1200" dirty="0">
                <a:solidFill>
                  <a:srgbClr val="FFFFFF"/>
                </a:solidFill>
                <a:latin typeface="Source Sans Pro" panose="020B0503030403020204" pitchFamily="34" charset="0"/>
                <a:ea typeface="Source Sans Pro" panose="020B0503030403020204" pitchFamily="34" charset="0"/>
              </a:rPr>
              <a:t>2</a:t>
            </a:r>
            <a:endParaRPr lang="en-GB" sz="3088" b="1" kern="1200" dirty="0">
              <a:solidFill>
                <a:srgbClr val="FFFFFF"/>
              </a:solidFill>
              <a:latin typeface="Source Sans Pro" panose="020B0503030403020204" pitchFamily="34" charset="0"/>
              <a:ea typeface="Source Sans Pro" panose="020B0503030403020204" pitchFamily="34" charset="0"/>
            </a:endParaRPr>
          </a:p>
        </p:txBody>
      </p:sp>
      <p:sp>
        <p:nvSpPr>
          <p:cNvPr id="9" name="TextBox 8">
            <a:extLst>
              <a:ext uri="{FF2B5EF4-FFF2-40B4-BE49-F238E27FC236}">
                <a16:creationId xmlns:a16="http://schemas.microsoft.com/office/drawing/2014/main" id="{7F9966C8-C303-E313-B23B-E2211B455DE1}"/>
              </a:ext>
            </a:extLst>
          </p:cNvPr>
          <p:cNvSpPr txBox="1"/>
          <p:nvPr/>
        </p:nvSpPr>
        <p:spPr>
          <a:xfrm>
            <a:off x="4684572" y="2709086"/>
            <a:ext cx="6580030" cy="2399888"/>
          </a:xfrm>
          <a:prstGeom prst="rect">
            <a:avLst/>
          </a:prstGeom>
          <a:noFill/>
        </p:spPr>
        <p:txBody>
          <a:bodyPr wrap="square" rtlCol="0">
            <a:spAutoFit/>
          </a:bodyPr>
          <a:lstStyle/>
          <a:p>
            <a:pPr algn="l" defTabSz="1008309" rtl="0">
              <a:defRPr/>
            </a:pPr>
            <a:r>
              <a:rPr lang="en-US" sz="2646" b="1" kern="1200" dirty="0">
                <a:solidFill>
                  <a:srgbClr val="282A5C"/>
                </a:solidFill>
                <a:latin typeface="Source Sans Pro" panose="020B0503030403020204" pitchFamily="34" charset="0"/>
                <a:ea typeface="Source Sans Pro" panose="020B0503030403020204" pitchFamily="34" charset="0"/>
                <a:cs typeface="+mn-cs"/>
              </a:rPr>
              <a:t>Presentations </a:t>
            </a:r>
          </a:p>
          <a:p>
            <a:pPr marL="390370" indent="-390370" algn="l" defTabSz="201312" rtl="0">
              <a:buFont typeface="Arial" panose="020B0604020202020204" pitchFamily="34" charset="0"/>
              <a:buChar char="•"/>
              <a:tabLst>
                <a:tab pos="290589" algn="l"/>
              </a:tabLst>
            </a:pPr>
            <a:r>
              <a:rPr lang="en-GB" sz="1764" kern="1200" dirty="0">
                <a:solidFill>
                  <a:srgbClr val="282A5C"/>
                </a:solidFill>
                <a:latin typeface="Source Sans Pro" panose="020B0503030403020204" pitchFamily="34" charset="0"/>
                <a:ea typeface="Source Sans Pro" panose="020B0503030403020204" pitchFamily="34" charset="0"/>
                <a:cs typeface="+mn-cs"/>
              </a:rPr>
              <a:t>Present the emerging shape of your project to the rest of the cohort (5-10 mins)</a:t>
            </a:r>
          </a:p>
          <a:p>
            <a:pPr marL="390370" indent="-390370" algn="l" defTabSz="201312" rtl="0">
              <a:buFont typeface="Arial" panose="020B0604020202020204" pitchFamily="34" charset="0"/>
              <a:buChar char="•"/>
              <a:tabLst>
                <a:tab pos="290589" algn="l"/>
              </a:tabLst>
            </a:pPr>
            <a:r>
              <a:rPr lang="en-GB" sz="1764" kern="1200" dirty="0">
                <a:solidFill>
                  <a:srgbClr val="282A5C"/>
                </a:solidFill>
                <a:latin typeface="Source Sans Pro" panose="020B0503030403020204" pitchFamily="34" charset="0"/>
                <a:ea typeface="Source Sans Pro" panose="020B0503030403020204" pitchFamily="34" charset="0"/>
                <a:cs typeface="+mn-cs"/>
              </a:rPr>
              <a:t>Give feedback to others</a:t>
            </a:r>
          </a:p>
          <a:p>
            <a:pPr marL="378116" indent="-378116" algn="l" defTabSz="1008309" rtl="0">
              <a:buFont typeface="Arial" panose="020B0604020202020204" pitchFamily="34" charset="0"/>
              <a:buChar char="•"/>
              <a:tabLst>
                <a:tab pos="390370" algn="l"/>
              </a:tabLst>
              <a:defRPr/>
            </a:pPr>
            <a:r>
              <a:rPr lang="en-GB" sz="1764" kern="1200" dirty="0">
                <a:solidFill>
                  <a:srgbClr val="282A5C"/>
                </a:solidFill>
                <a:latin typeface="Source Sans Pro" panose="020B0503030403020204" pitchFamily="34" charset="0"/>
                <a:ea typeface="Source Sans Pro" panose="020B0503030403020204" pitchFamily="34" charset="0"/>
                <a:cs typeface="+mn-cs"/>
              </a:rPr>
              <a:t>Consider a template and suggestions (provided) for the final March session</a:t>
            </a:r>
          </a:p>
          <a:p>
            <a:pPr marL="378116" indent="-378116" algn="l" defTabSz="1008309" rtl="0">
              <a:buFont typeface="Arial" panose="020B0604020202020204" pitchFamily="34" charset="0"/>
              <a:buChar char="•"/>
              <a:tabLst>
                <a:tab pos="390370" algn="l"/>
              </a:tabLst>
              <a:defRPr/>
            </a:pPr>
            <a:r>
              <a:rPr lang="en-GB" sz="1764" kern="1200" dirty="0">
                <a:solidFill>
                  <a:srgbClr val="282A5C"/>
                </a:solidFill>
                <a:latin typeface="Source Sans Pro" panose="020B0503030403020204" pitchFamily="34" charset="0"/>
                <a:ea typeface="Source Sans Pro" panose="020B0503030403020204" pitchFamily="34" charset="0"/>
                <a:cs typeface="+mn-cs"/>
              </a:rPr>
              <a:t>Create any products, posters, artefacts etc</a:t>
            </a:r>
          </a:p>
          <a:p>
            <a:pPr marL="390370" indent="-390370" algn="l" defTabSz="201312" rtl="0">
              <a:buFont typeface="Arial" panose="020B0604020202020204" pitchFamily="34" charset="0"/>
              <a:buChar char="•"/>
              <a:tabLst>
                <a:tab pos="290589" algn="l"/>
              </a:tabLst>
            </a:pPr>
            <a:endParaRPr lang="en-GB" sz="1764" kern="1200" dirty="0">
              <a:solidFill>
                <a:srgbClr val="000000"/>
              </a:solidFill>
              <a:latin typeface="Source Sans Pro" panose="020B0503030403020204" pitchFamily="34" charset="0"/>
              <a:ea typeface="Source Sans Pro" panose="020B0503030403020204" pitchFamily="34" charset="0"/>
              <a:cs typeface="+mn-cs"/>
            </a:endParaRPr>
          </a:p>
        </p:txBody>
      </p:sp>
      <p:sp>
        <p:nvSpPr>
          <p:cNvPr id="10" name="TextBox 9">
            <a:extLst>
              <a:ext uri="{FF2B5EF4-FFF2-40B4-BE49-F238E27FC236}">
                <a16:creationId xmlns:a16="http://schemas.microsoft.com/office/drawing/2014/main" id="{FA8A6D26-7F98-A23E-AA99-A9461E2B5B9B}"/>
              </a:ext>
            </a:extLst>
          </p:cNvPr>
          <p:cNvSpPr txBox="1"/>
          <p:nvPr/>
        </p:nvSpPr>
        <p:spPr>
          <a:xfrm>
            <a:off x="2263824" y="5378935"/>
            <a:ext cx="5267789" cy="1619418"/>
          </a:xfrm>
          <a:prstGeom prst="rect">
            <a:avLst/>
          </a:prstGeom>
          <a:noFill/>
        </p:spPr>
        <p:txBody>
          <a:bodyPr wrap="none" rtlCol="0">
            <a:spAutoFit/>
          </a:bodyPr>
          <a:lstStyle/>
          <a:p>
            <a:pPr algn="l" defTabSz="1008309" rtl="0">
              <a:defRPr/>
            </a:pPr>
            <a:r>
              <a:rPr lang="en-US" sz="2646" b="1" kern="1200" dirty="0">
                <a:solidFill>
                  <a:srgbClr val="282A5C"/>
                </a:solidFill>
                <a:latin typeface="Source Sans Pro" panose="020B0503030403020204" pitchFamily="34" charset="0"/>
                <a:ea typeface="Source Sans Pro" panose="020B0503030403020204" pitchFamily="34" charset="0"/>
                <a:cs typeface="+mn-cs"/>
              </a:rPr>
              <a:t>Adjustments </a:t>
            </a:r>
          </a:p>
          <a:p>
            <a:pPr marL="390370" indent="-390370" algn="l" defTabSz="201312" rtl="0">
              <a:buFont typeface="Arial" panose="020B0604020202020204" pitchFamily="34" charset="0"/>
              <a:buChar char="•"/>
              <a:tabLst>
                <a:tab pos="290589" algn="l"/>
              </a:tabLst>
            </a:pPr>
            <a:r>
              <a:rPr lang="en-GB" sz="1764" kern="1200" dirty="0">
                <a:solidFill>
                  <a:srgbClr val="282A5C"/>
                </a:solidFill>
                <a:latin typeface="Source Sans Pro" panose="020B0503030403020204" pitchFamily="34" charset="0"/>
                <a:ea typeface="Source Sans Pro" panose="020B0503030403020204" pitchFamily="34" charset="0"/>
                <a:cs typeface="+mn-cs"/>
              </a:rPr>
              <a:t>Reflect on the feedback and suggestions provided</a:t>
            </a:r>
          </a:p>
          <a:p>
            <a:pPr marL="378116" indent="-378116" algn="l" defTabSz="1008309" rtl="0">
              <a:buFont typeface="Arial" panose="020B0604020202020204" pitchFamily="34" charset="0"/>
              <a:buChar char="•"/>
              <a:tabLst>
                <a:tab pos="390370" algn="l"/>
              </a:tabLst>
            </a:pPr>
            <a:r>
              <a:rPr lang="en-GB" sz="1764" kern="1200" dirty="0">
                <a:solidFill>
                  <a:srgbClr val="282A5C"/>
                </a:solidFill>
                <a:latin typeface="Source Sans Pro" panose="020B0503030403020204" pitchFamily="34" charset="0"/>
                <a:ea typeface="Source Sans Pro" panose="020B0503030403020204" pitchFamily="34" charset="0"/>
                <a:cs typeface="+mn-cs"/>
              </a:rPr>
              <a:t>Possibly adjust your group project, as you choose</a:t>
            </a:r>
          </a:p>
          <a:p>
            <a:pPr marL="378116" indent="-378116" algn="l" defTabSz="1008309" rtl="0">
              <a:buFont typeface="Arial" panose="020B0604020202020204" pitchFamily="34" charset="0"/>
              <a:buChar char="•"/>
              <a:tabLst>
                <a:tab pos="390370" algn="l"/>
              </a:tabLst>
            </a:pPr>
            <a:r>
              <a:rPr lang="en-GB" sz="1764" kern="1200" dirty="0">
                <a:solidFill>
                  <a:srgbClr val="282A5C"/>
                </a:solidFill>
                <a:latin typeface="Source Sans Pro" panose="020B0503030403020204" pitchFamily="34" charset="0"/>
                <a:ea typeface="Source Sans Pro" panose="020B0503030403020204" pitchFamily="34" charset="0"/>
                <a:cs typeface="+mn-cs"/>
              </a:rPr>
              <a:t>Plan how/who will make a final presentation </a:t>
            </a:r>
          </a:p>
          <a:p>
            <a:pPr algn="l" defTabSz="1008309" rtl="0">
              <a:defRPr/>
            </a:pPr>
            <a:endParaRPr lang="en-GB" sz="1985" kern="1200" dirty="0">
              <a:solidFill>
                <a:srgbClr val="000000"/>
              </a:solidFill>
              <a:latin typeface="Calisto MT"/>
              <a:ea typeface="+mn-ea"/>
              <a:cs typeface="+mn-cs"/>
            </a:endParaRPr>
          </a:p>
        </p:txBody>
      </p:sp>
      <p:sp>
        <p:nvSpPr>
          <p:cNvPr id="3" name="TextBox 2">
            <a:extLst>
              <a:ext uri="{FF2B5EF4-FFF2-40B4-BE49-F238E27FC236}">
                <a16:creationId xmlns:a16="http://schemas.microsoft.com/office/drawing/2014/main" id="{D7B9B597-1155-B8E9-CDC0-A45F76DFA19A}"/>
              </a:ext>
            </a:extLst>
          </p:cNvPr>
          <p:cNvSpPr txBox="1"/>
          <p:nvPr/>
        </p:nvSpPr>
        <p:spPr>
          <a:xfrm>
            <a:off x="368020" y="6838816"/>
            <a:ext cx="11113940" cy="431657"/>
          </a:xfrm>
          <a:prstGeom prst="rect">
            <a:avLst/>
          </a:prstGeom>
          <a:noFill/>
        </p:spPr>
        <p:txBody>
          <a:bodyPr wrap="none" rtlCol="0">
            <a:spAutoFit/>
          </a:bodyPr>
          <a:lstStyle/>
          <a:p>
            <a:pPr algn="l" defTabSz="1008309" rtl="0">
              <a:defRPr/>
            </a:pPr>
            <a:r>
              <a:rPr lang="en-US" sz="2205" b="1" kern="1200" dirty="0">
                <a:solidFill>
                  <a:srgbClr val="282A5C"/>
                </a:solidFill>
                <a:latin typeface="Source Sans Pro" panose="020B0503030403020204" pitchFamily="34" charset="0"/>
                <a:ea typeface="Source Sans Pro" panose="020B0503030403020204" pitchFamily="34" charset="0"/>
                <a:cs typeface="+mn-cs"/>
              </a:rPr>
              <a:t>We will keep in touch with all groups via your admin person throughout the </a:t>
            </a:r>
            <a:r>
              <a:rPr lang="en-US" sz="2205" b="1" kern="1200" dirty="0" err="1">
                <a:solidFill>
                  <a:srgbClr val="282A5C"/>
                </a:solidFill>
                <a:latin typeface="Source Sans Pro" panose="020B0503030403020204" pitchFamily="34" charset="0"/>
                <a:ea typeface="Source Sans Pro" panose="020B0503030403020204" pitchFamily="34" charset="0"/>
                <a:cs typeface="+mn-cs"/>
              </a:rPr>
              <a:t>programme</a:t>
            </a:r>
            <a:r>
              <a:rPr lang="en-US" sz="2205" b="1" kern="1200" dirty="0">
                <a:solidFill>
                  <a:srgbClr val="282A5C"/>
                </a:solidFill>
                <a:latin typeface="Source Sans Pro" panose="020B0503030403020204" pitchFamily="34" charset="0"/>
                <a:ea typeface="Source Sans Pro" panose="020B0503030403020204" pitchFamily="34" charset="0"/>
                <a:cs typeface="+mn-cs"/>
              </a:rPr>
              <a:t> </a:t>
            </a:r>
            <a:endParaRPr lang="en-GB" sz="1764" kern="1200" dirty="0">
              <a:solidFill>
                <a:srgbClr val="282A5C"/>
              </a:solidFill>
              <a:latin typeface="Calisto MT"/>
              <a:ea typeface="+mn-ea"/>
              <a:cs typeface="+mn-cs"/>
            </a:endParaRPr>
          </a:p>
        </p:txBody>
      </p:sp>
    </p:spTree>
    <p:extLst>
      <p:ext uri="{BB962C8B-B14F-4D97-AF65-F5344CB8AC3E}">
        <p14:creationId xmlns:p14="http://schemas.microsoft.com/office/powerpoint/2010/main" val="3813030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FE3F3-2A1A-E9C6-E829-95EC6F59FD99}"/>
              </a:ext>
            </a:extLst>
          </p:cNvPr>
          <p:cNvSpPr>
            <a:spLocks noGrp="1"/>
          </p:cNvSpPr>
          <p:nvPr>
            <p:ph type="title"/>
          </p:nvPr>
        </p:nvSpPr>
        <p:spPr/>
        <p:txBody>
          <a:bodyPr/>
          <a:lstStyle/>
          <a:p>
            <a:r>
              <a:rPr lang="en-GB" b="1" dirty="0">
                <a:solidFill>
                  <a:srgbClr val="FFFFFF"/>
                </a:solidFill>
                <a:latin typeface="SourceSansPro-Bold"/>
              </a:rPr>
              <a:t>Programme Objectives</a:t>
            </a:r>
            <a:endParaRPr lang="en-GB" dirty="0"/>
          </a:p>
        </p:txBody>
      </p:sp>
      <p:sp>
        <p:nvSpPr>
          <p:cNvPr id="3" name="Content Placeholder 2">
            <a:extLst>
              <a:ext uri="{FF2B5EF4-FFF2-40B4-BE49-F238E27FC236}">
                <a16:creationId xmlns:a16="http://schemas.microsoft.com/office/drawing/2014/main" id="{AB332116-2513-CD23-CC27-9C4B447E0A96}"/>
              </a:ext>
            </a:extLst>
          </p:cNvPr>
          <p:cNvSpPr>
            <a:spLocks noGrp="1"/>
          </p:cNvSpPr>
          <p:nvPr>
            <p:ph idx="1"/>
          </p:nvPr>
        </p:nvSpPr>
        <p:spPr>
          <a:xfrm>
            <a:off x="924312" y="1655634"/>
            <a:ext cx="12138963" cy="5156065"/>
          </a:xfrm>
        </p:spPr>
        <p:txBody>
          <a:bodyPr>
            <a:normAutofit lnSpcReduction="10000"/>
          </a:bodyPr>
          <a:lstStyle/>
          <a:p>
            <a:pPr algn="l"/>
            <a:r>
              <a:rPr lang="en-GB" b="0" i="0" u="none" strike="noStrike" baseline="0" dirty="0">
                <a:solidFill>
                  <a:srgbClr val="FFFFFF"/>
                </a:solidFill>
                <a:latin typeface="SourceSansPro-Regular"/>
              </a:rPr>
              <a:t>Equip participants with leadership competencies specifically designed to address their distinct challenges and leverage their individual strengths.</a:t>
            </a:r>
          </a:p>
          <a:p>
            <a:pPr algn="l"/>
            <a:r>
              <a:rPr lang="en-GB" b="0" i="0" u="none" strike="noStrike" baseline="0" dirty="0">
                <a:solidFill>
                  <a:srgbClr val="FFFFFF"/>
                </a:solidFill>
                <a:latin typeface="SourceSansPro-Regular"/>
              </a:rPr>
              <a:t>Enhance the understanding of cultural competence among leaders in children’s services to effectively confront racism, intersectionality, and systemic inequalities at both personal and organisational levels.</a:t>
            </a:r>
          </a:p>
          <a:p>
            <a:pPr algn="l"/>
            <a:r>
              <a:rPr lang="en-GB" b="0" i="0" u="none" strike="noStrike" baseline="0" dirty="0">
                <a:solidFill>
                  <a:srgbClr val="FFFFFF"/>
                </a:solidFill>
                <a:latin typeface="SourceSansPro-Regular"/>
              </a:rPr>
              <a:t>Foster the development of networks and support systems for leaders from diverse backgrounds.</a:t>
            </a:r>
          </a:p>
          <a:p>
            <a:pPr algn="l"/>
            <a:r>
              <a:rPr lang="en-GB" b="0" i="0" u="none" strike="noStrike" baseline="0" dirty="0">
                <a:solidFill>
                  <a:srgbClr val="FFFFFF"/>
                </a:solidFill>
                <a:latin typeface="SourceSansPro-Regular"/>
              </a:rPr>
              <a:t>Improve confidence, visibility, and preparedness for senior leadership positions.</a:t>
            </a:r>
          </a:p>
          <a:p>
            <a:pPr algn="l"/>
            <a:r>
              <a:rPr lang="en-GB" b="0" i="0" u="none" strike="noStrike" baseline="0" dirty="0">
                <a:solidFill>
                  <a:srgbClr val="FFFFFF"/>
                </a:solidFill>
                <a:latin typeface="SourceSansPro-Regular"/>
              </a:rPr>
              <a:t>Formulate actionable leadership strategies for both individuals and organisations.</a:t>
            </a:r>
            <a:endParaRPr lang="en-GB" sz="4411" dirty="0"/>
          </a:p>
        </p:txBody>
      </p:sp>
    </p:spTree>
    <p:extLst>
      <p:ext uri="{BB962C8B-B14F-4D97-AF65-F5344CB8AC3E}">
        <p14:creationId xmlns:p14="http://schemas.microsoft.com/office/powerpoint/2010/main" val="2093533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7E5AC1-93BE-6215-0D52-A3479F6FA2D6}"/>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5F5A9A0-8FF2-D521-C2D9-48FF0094D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9"/>
            <a:ext cx="13444538" cy="756255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defRPr/>
            </a:pPr>
            <a:endParaRPr lang="en-US" sz="1985" kern="1200">
              <a:solidFill>
                <a:srgbClr val="FFFFFF"/>
              </a:solidFill>
              <a:latin typeface="Calisto MT"/>
            </a:endParaRPr>
          </a:p>
        </p:txBody>
      </p:sp>
      <p:cxnSp>
        <p:nvCxnSpPr>
          <p:cNvPr id="17" name="Straight Connector 16">
            <a:extLst>
              <a:ext uri="{FF2B5EF4-FFF2-40B4-BE49-F238E27FC236}">
                <a16:creationId xmlns:a16="http://schemas.microsoft.com/office/drawing/2014/main" id="{D63CDF2A-DCC4-20DA-63C8-838F12C225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2298" y="6774005"/>
            <a:ext cx="116799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4979AF3-4925-46F7-6FED-8BB8AA208D41}"/>
              </a:ext>
            </a:extLst>
          </p:cNvPr>
          <p:cNvSpPr txBox="1"/>
          <p:nvPr/>
        </p:nvSpPr>
        <p:spPr>
          <a:xfrm>
            <a:off x="219483" y="149"/>
            <a:ext cx="4697120" cy="839012"/>
          </a:xfrm>
          <a:prstGeom prst="rect">
            <a:avLst/>
          </a:prstGeom>
          <a:noFill/>
        </p:spPr>
        <p:txBody>
          <a:bodyPr wrap="none" rtlCol="0">
            <a:spAutoFit/>
          </a:bodyPr>
          <a:lstStyle/>
          <a:p>
            <a:pPr algn="l" defTabSz="1008309" rtl="0">
              <a:defRPr/>
            </a:pPr>
            <a:r>
              <a:rPr lang="en-US" sz="4852" b="1" kern="1200" dirty="0">
                <a:solidFill>
                  <a:srgbClr val="282A5C"/>
                </a:solidFill>
                <a:latin typeface="Source Sans Pro" panose="020B0503030403020204" pitchFamily="34" charset="0"/>
                <a:ea typeface="Source Sans Pro" panose="020B0503030403020204" pitchFamily="34" charset="0"/>
                <a:cs typeface="+mn-cs"/>
              </a:rPr>
              <a:t>Project Timeline</a:t>
            </a:r>
            <a:endParaRPr lang="en-GB" sz="4852" b="1"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7" name="Rectangle 3">
            <a:extLst>
              <a:ext uri="{FF2B5EF4-FFF2-40B4-BE49-F238E27FC236}">
                <a16:creationId xmlns:a16="http://schemas.microsoft.com/office/drawing/2014/main" id="{AA59BCD6-48F0-453B-418C-78A9FDC98084}"/>
              </a:ext>
            </a:extLst>
          </p:cNvPr>
          <p:cNvSpPr>
            <a:spLocks noChangeArrowheads="1"/>
          </p:cNvSpPr>
          <p:nvPr/>
        </p:nvSpPr>
        <p:spPr bwMode="auto">
          <a:xfrm>
            <a:off x="336114" y="132620"/>
            <a:ext cx="203702" cy="40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34" tIns="50417" rIns="100834" bIns="50417" numCol="1" anchor="ctr" anchorCtr="0" compatLnSpc="1">
            <a:prstTxWarp prst="textNoShape">
              <a:avLst/>
            </a:prstTxWarp>
            <a:spAutoFit/>
          </a:bodyPr>
          <a:lstStyle/>
          <a:p>
            <a:pPr algn="l" defTabSz="1008309" rtl="0">
              <a:defRPr/>
            </a:pPr>
            <a:endParaRPr lang="en-GB" sz="1985" kern="1200">
              <a:solidFill>
                <a:srgbClr val="000000"/>
              </a:solidFill>
              <a:latin typeface="Calisto MT"/>
              <a:ea typeface="+mn-ea"/>
              <a:cs typeface="+mn-cs"/>
            </a:endParaRPr>
          </a:p>
        </p:txBody>
      </p:sp>
      <p:pic>
        <p:nvPicPr>
          <p:cNvPr id="23" name="Picture 22" descr="A close-up of a sign&#10;&#10;AI-generated content may be incorrect.">
            <a:extLst>
              <a:ext uri="{FF2B5EF4-FFF2-40B4-BE49-F238E27FC236}">
                <a16:creationId xmlns:a16="http://schemas.microsoft.com/office/drawing/2014/main" id="{B81AE68C-C7AC-D5A9-156C-0F333893F6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89898" y="7085225"/>
            <a:ext cx="1194923" cy="389613"/>
          </a:xfrm>
          <a:prstGeom prst="rect">
            <a:avLst/>
          </a:prstGeom>
        </p:spPr>
      </p:pic>
      <p:sp>
        <p:nvSpPr>
          <p:cNvPr id="11" name="TextBox 10">
            <a:extLst>
              <a:ext uri="{FF2B5EF4-FFF2-40B4-BE49-F238E27FC236}">
                <a16:creationId xmlns:a16="http://schemas.microsoft.com/office/drawing/2014/main" id="{B75CDEC4-656A-B182-CB1D-0C2D2E0CB054}"/>
              </a:ext>
            </a:extLst>
          </p:cNvPr>
          <p:cNvSpPr txBox="1"/>
          <p:nvPr/>
        </p:nvSpPr>
        <p:spPr>
          <a:xfrm>
            <a:off x="219483" y="691344"/>
            <a:ext cx="1608133" cy="1585690"/>
          </a:xfrm>
          <a:prstGeom prst="rect">
            <a:avLst/>
          </a:prstGeom>
          <a:noFill/>
        </p:spPr>
        <p:txBody>
          <a:bodyPr wrap="none" rtlCol="0">
            <a:spAutoFit/>
          </a:bodyPr>
          <a:lstStyle/>
          <a:p>
            <a:pPr algn="l" defTabSz="1008309" rtl="0">
              <a:defRPr/>
            </a:pPr>
            <a:r>
              <a:rPr lang="en-US" sz="4852" b="1" kern="1200" dirty="0">
                <a:solidFill>
                  <a:srgbClr val="282A5C"/>
                </a:solidFill>
                <a:latin typeface="Source Sans Pro" panose="020B0503030403020204" pitchFamily="34" charset="0"/>
                <a:ea typeface="Source Sans Pro" panose="020B0503030403020204" pitchFamily="34" charset="0"/>
                <a:cs typeface="+mn-cs"/>
              </a:rPr>
              <a:t>TDAY</a:t>
            </a:r>
          </a:p>
          <a:p>
            <a:pPr algn="l" defTabSz="1008309" rtl="0">
              <a:defRPr/>
            </a:pPr>
            <a:r>
              <a:rPr lang="en-US" sz="4852" b="1" kern="1200" dirty="0">
                <a:solidFill>
                  <a:srgbClr val="000000"/>
                </a:solidFill>
                <a:latin typeface="Source Sans Pro" panose="020B0503030403020204" pitchFamily="34" charset="0"/>
                <a:ea typeface="Source Sans Pro" panose="020B0503030403020204" pitchFamily="34" charset="0"/>
                <a:cs typeface="+mn-cs"/>
              </a:rPr>
              <a:t> </a:t>
            </a:r>
            <a:endParaRPr lang="en-GB" sz="4852" b="1" kern="1200" dirty="0">
              <a:solidFill>
                <a:srgbClr val="000000"/>
              </a:solidFill>
              <a:latin typeface="Source Sans Pro" panose="020B0503030403020204" pitchFamily="34" charset="0"/>
              <a:ea typeface="Source Sans Pro" panose="020B0503030403020204" pitchFamily="34" charset="0"/>
              <a:cs typeface="+mn-cs"/>
            </a:endParaRPr>
          </a:p>
        </p:txBody>
      </p:sp>
      <p:pic>
        <p:nvPicPr>
          <p:cNvPr id="18" name="Graphic 17" descr="Daily calendar with solid fill">
            <a:extLst>
              <a:ext uri="{FF2B5EF4-FFF2-40B4-BE49-F238E27FC236}">
                <a16:creationId xmlns:a16="http://schemas.microsoft.com/office/drawing/2014/main" id="{B3F1A2DB-E7BE-8F92-5736-7EEBBD2E25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34256" y="-79777"/>
            <a:ext cx="1008340" cy="1008340"/>
          </a:xfrm>
          <a:prstGeom prst="rect">
            <a:avLst/>
          </a:prstGeom>
        </p:spPr>
      </p:pic>
      <p:sp>
        <p:nvSpPr>
          <p:cNvPr id="19" name="TextBox 18">
            <a:extLst>
              <a:ext uri="{FF2B5EF4-FFF2-40B4-BE49-F238E27FC236}">
                <a16:creationId xmlns:a16="http://schemas.microsoft.com/office/drawing/2014/main" id="{DCF1E7AF-2793-6B70-FF1B-39BA41C3D428}"/>
              </a:ext>
            </a:extLst>
          </p:cNvPr>
          <p:cNvSpPr txBox="1"/>
          <p:nvPr/>
        </p:nvSpPr>
        <p:spPr>
          <a:xfrm>
            <a:off x="219484" y="1283644"/>
            <a:ext cx="5022529" cy="499496"/>
          </a:xfrm>
          <a:prstGeom prst="rect">
            <a:avLst/>
          </a:prstGeom>
          <a:noFill/>
        </p:spPr>
        <p:txBody>
          <a:bodyPr wrap="none" rtlCol="0">
            <a:spAutoFit/>
          </a:bodyPr>
          <a:lstStyle/>
          <a:p>
            <a:pPr algn="l" defTabSz="1008309" rtl="0">
              <a:defRPr/>
            </a:pPr>
            <a:r>
              <a:rPr lang="en-US" sz="2646" b="1" kern="1200" dirty="0">
                <a:solidFill>
                  <a:srgbClr val="282A5C"/>
                </a:solidFill>
                <a:latin typeface="Source Sans Pro" panose="020B0503030403020204" pitchFamily="34" charset="0"/>
                <a:ea typeface="Source Sans Pro" panose="020B0503030403020204" pitchFamily="34" charset="0"/>
                <a:cs typeface="+mn-cs"/>
              </a:rPr>
              <a:t>Initial </a:t>
            </a:r>
            <a:r>
              <a:rPr lang="en-US" sz="2646" b="1" kern="1200" dirty="0" err="1">
                <a:solidFill>
                  <a:srgbClr val="282A5C"/>
                </a:solidFill>
                <a:latin typeface="Source Sans Pro" panose="020B0503030403020204" pitchFamily="34" charset="0"/>
                <a:ea typeface="Source Sans Pro" panose="020B0503030403020204" pitchFamily="34" charset="0"/>
                <a:cs typeface="+mn-cs"/>
              </a:rPr>
              <a:t>Grou</a:t>
            </a:r>
            <a:r>
              <a:rPr lang="en-US" sz="2646" b="1" kern="1200" dirty="0">
                <a:solidFill>
                  <a:srgbClr val="282A5C"/>
                </a:solidFill>
                <a:latin typeface="Source Sans Pro" panose="020B0503030403020204" pitchFamily="34" charset="0"/>
                <a:ea typeface="Source Sans Pro" panose="020B0503030403020204" pitchFamily="34" charset="0"/>
                <a:cs typeface="+mn-cs"/>
              </a:rPr>
              <a:t>p Meeting and set up </a:t>
            </a:r>
            <a:endParaRPr lang="en-GB" sz="2646" b="1" kern="1200" dirty="0">
              <a:solidFill>
                <a:srgbClr val="282A5C"/>
              </a:solidFill>
              <a:latin typeface="Source Sans Pro" panose="020B0503030403020204" pitchFamily="34" charset="0"/>
              <a:ea typeface="Source Sans Pro" panose="020B0503030403020204" pitchFamily="34" charset="0"/>
              <a:cs typeface="+mn-cs"/>
            </a:endParaRPr>
          </a:p>
        </p:txBody>
      </p:sp>
      <p:sp useBgFill="1">
        <p:nvSpPr>
          <p:cNvPr id="20" name="Rectangle 19">
            <a:extLst>
              <a:ext uri="{FF2B5EF4-FFF2-40B4-BE49-F238E27FC236}">
                <a16:creationId xmlns:a16="http://schemas.microsoft.com/office/drawing/2014/main" id="{DBC18C9B-7FFF-B943-5E63-7F077185C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9"/>
            <a:ext cx="13444538" cy="756255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defRPr/>
            </a:pPr>
            <a:endParaRPr lang="en-US" sz="1985" kern="1200">
              <a:solidFill>
                <a:srgbClr val="FFFFFF"/>
              </a:solidFill>
              <a:latin typeface="Calisto MT"/>
            </a:endParaRPr>
          </a:p>
        </p:txBody>
      </p:sp>
      <p:cxnSp>
        <p:nvCxnSpPr>
          <p:cNvPr id="21" name="Straight Connector 20">
            <a:extLst>
              <a:ext uri="{FF2B5EF4-FFF2-40B4-BE49-F238E27FC236}">
                <a16:creationId xmlns:a16="http://schemas.microsoft.com/office/drawing/2014/main" id="{05F77625-F90C-99E0-FDFF-0ECDA4668B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82298" y="6774005"/>
            <a:ext cx="116799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C4B4F34-5CC4-8A94-614F-39CE281657B1}"/>
              </a:ext>
            </a:extLst>
          </p:cNvPr>
          <p:cNvSpPr txBox="1"/>
          <p:nvPr/>
        </p:nvSpPr>
        <p:spPr>
          <a:xfrm>
            <a:off x="475756" y="186753"/>
            <a:ext cx="4589718" cy="839012"/>
          </a:xfrm>
          <a:prstGeom prst="rect">
            <a:avLst/>
          </a:prstGeom>
          <a:noFill/>
        </p:spPr>
        <p:txBody>
          <a:bodyPr wrap="none" rtlCol="0">
            <a:spAutoFit/>
          </a:bodyPr>
          <a:lstStyle/>
          <a:p>
            <a:pPr algn="l" defTabSz="1008309" rtl="0">
              <a:defRPr/>
            </a:pPr>
            <a:r>
              <a:rPr lang="en-US" sz="4852" b="1" kern="1200" dirty="0">
                <a:solidFill>
                  <a:srgbClr val="282A5C"/>
                </a:solidFill>
                <a:latin typeface="Source Sans Pro" panose="020B0503030403020204" pitchFamily="34" charset="0"/>
                <a:ea typeface="Source Sans Pro" panose="020B0503030403020204" pitchFamily="34" charset="0"/>
                <a:cs typeface="+mn-cs"/>
              </a:rPr>
              <a:t>Project timeline</a:t>
            </a:r>
            <a:endParaRPr lang="en-GB" sz="4852" b="1"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25" name="Rectangle 3">
            <a:extLst>
              <a:ext uri="{FF2B5EF4-FFF2-40B4-BE49-F238E27FC236}">
                <a16:creationId xmlns:a16="http://schemas.microsoft.com/office/drawing/2014/main" id="{7F8965BF-B673-F4E3-344A-5D93D328CEAA}"/>
              </a:ext>
            </a:extLst>
          </p:cNvPr>
          <p:cNvSpPr>
            <a:spLocks noChangeArrowheads="1"/>
          </p:cNvSpPr>
          <p:nvPr/>
        </p:nvSpPr>
        <p:spPr bwMode="auto">
          <a:xfrm>
            <a:off x="336114" y="132620"/>
            <a:ext cx="203702" cy="40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34" tIns="50417" rIns="100834" bIns="50417" numCol="1" anchor="ctr" anchorCtr="0" compatLnSpc="1">
            <a:prstTxWarp prst="textNoShape">
              <a:avLst/>
            </a:prstTxWarp>
            <a:spAutoFit/>
          </a:bodyPr>
          <a:lstStyle/>
          <a:p>
            <a:pPr algn="l" defTabSz="1008309" rtl="0">
              <a:defRPr/>
            </a:pPr>
            <a:endParaRPr lang="en-GB" sz="1985" kern="1200">
              <a:solidFill>
                <a:srgbClr val="000000"/>
              </a:solidFill>
              <a:latin typeface="Calisto MT"/>
              <a:ea typeface="+mn-ea"/>
              <a:cs typeface="+mn-cs"/>
            </a:endParaRPr>
          </a:p>
        </p:txBody>
      </p:sp>
      <p:sp>
        <p:nvSpPr>
          <p:cNvPr id="26" name="TextBox 25">
            <a:extLst>
              <a:ext uri="{FF2B5EF4-FFF2-40B4-BE49-F238E27FC236}">
                <a16:creationId xmlns:a16="http://schemas.microsoft.com/office/drawing/2014/main" id="{E8818939-AB06-0D14-320F-66F8B98D9B22}"/>
              </a:ext>
            </a:extLst>
          </p:cNvPr>
          <p:cNvSpPr txBox="1"/>
          <p:nvPr/>
        </p:nvSpPr>
        <p:spPr>
          <a:xfrm>
            <a:off x="475755" y="996612"/>
            <a:ext cx="8829786" cy="974690"/>
          </a:xfrm>
          <a:prstGeom prst="rect">
            <a:avLst/>
          </a:prstGeom>
          <a:noFill/>
        </p:spPr>
        <p:txBody>
          <a:bodyPr wrap="square" rtlCol="0">
            <a:spAutoFit/>
          </a:bodyPr>
          <a:lstStyle/>
          <a:p>
            <a:pPr algn="l" defTabSz="1008309" rtl="0">
              <a:defRPr/>
            </a:pPr>
            <a:r>
              <a:rPr lang="en-US" sz="3088" kern="1200" dirty="0">
                <a:solidFill>
                  <a:srgbClr val="282A5C"/>
                </a:solidFill>
                <a:latin typeface="Source Sans Pro" panose="020B0503030403020204" pitchFamily="34" charset="0"/>
                <a:ea typeface="Source Sans Pro" panose="020B0503030403020204" pitchFamily="34" charset="0"/>
                <a:cs typeface="+mn-cs"/>
              </a:rPr>
              <a:t>17</a:t>
            </a:r>
            <a:r>
              <a:rPr lang="en-US" sz="3088" kern="1200" baseline="30000" dirty="0">
                <a:solidFill>
                  <a:srgbClr val="282A5C"/>
                </a:solidFill>
                <a:latin typeface="Source Sans Pro" panose="020B0503030403020204" pitchFamily="34" charset="0"/>
                <a:ea typeface="Source Sans Pro" panose="020B0503030403020204" pitchFamily="34" charset="0"/>
                <a:cs typeface="+mn-cs"/>
              </a:rPr>
              <a:t>th</a:t>
            </a:r>
            <a:r>
              <a:rPr lang="en-US" sz="3088" kern="1200" dirty="0">
                <a:solidFill>
                  <a:srgbClr val="282A5C"/>
                </a:solidFill>
                <a:latin typeface="Source Sans Pro" panose="020B0503030403020204" pitchFamily="34" charset="0"/>
                <a:ea typeface="Source Sans Pro" panose="020B0503030403020204" pitchFamily="34" charset="0"/>
                <a:cs typeface="+mn-cs"/>
              </a:rPr>
              <a:t> March 2026- Final in-person event  </a:t>
            </a:r>
          </a:p>
          <a:p>
            <a:pPr algn="l" defTabSz="1008309" rtl="0">
              <a:defRPr/>
            </a:pPr>
            <a:r>
              <a:rPr lang="en-US" sz="2646" kern="1200" dirty="0">
                <a:solidFill>
                  <a:srgbClr val="282A5C"/>
                </a:solidFill>
                <a:latin typeface="Source Sans Pro" panose="020B0503030403020204" pitchFamily="34" charset="0"/>
                <a:ea typeface="Source Sans Pro" panose="020B0503030403020204" pitchFamily="34" charset="0"/>
                <a:cs typeface="+mn-cs"/>
              </a:rPr>
              <a:t>Still subject to confirmation …….</a:t>
            </a:r>
            <a:endParaRPr lang="en-US" sz="1544" kern="1200" dirty="0">
              <a:solidFill>
                <a:srgbClr val="282A5C"/>
              </a:solidFill>
              <a:latin typeface="Source Sans Pro" panose="020B0503030403020204" pitchFamily="34" charset="0"/>
              <a:ea typeface="Source Sans Pro" panose="020B0503030403020204" pitchFamily="34" charset="0"/>
              <a:cs typeface="+mn-cs"/>
            </a:endParaRPr>
          </a:p>
        </p:txBody>
      </p:sp>
      <p:pic>
        <p:nvPicPr>
          <p:cNvPr id="35" name="Picture 34" descr="A close-up of a sign&#10;&#10;AI-generated content may be incorrect.">
            <a:extLst>
              <a:ext uri="{FF2B5EF4-FFF2-40B4-BE49-F238E27FC236}">
                <a16:creationId xmlns:a16="http://schemas.microsoft.com/office/drawing/2014/main" id="{E336D6D5-4004-0E00-0BDB-475FAC112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46850" y="6997362"/>
            <a:ext cx="1177978" cy="384088"/>
          </a:xfrm>
          <a:prstGeom prst="rect">
            <a:avLst/>
          </a:prstGeom>
        </p:spPr>
      </p:pic>
      <p:pic>
        <p:nvPicPr>
          <p:cNvPr id="85" name="Graphic 84" descr="Daily calendar with solid fill">
            <a:extLst>
              <a:ext uri="{FF2B5EF4-FFF2-40B4-BE49-F238E27FC236}">
                <a16:creationId xmlns:a16="http://schemas.microsoft.com/office/drawing/2014/main" id="{8C4C2B6E-047B-1054-CEAA-81B8707A08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90529" y="52460"/>
            <a:ext cx="1008340" cy="1008340"/>
          </a:xfrm>
          <a:prstGeom prst="rect">
            <a:avLst/>
          </a:prstGeom>
        </p:spPr>
      </p:pic>
      <p:pic>
        <p:nvPicPr>
          <p:cNvPr id="12" name="Graphic 11" descr="Envelope with solid fill">
            <a:extLst>
              <a:ext uri="{FF2B5EF4-FFF2-40B4-BE49-F238E27FC236}">
                <a16:creationId xmlns:a16="http://schemas.microsoft.com/office/drawing/2014/main" id="{6D3237AD-8B17-6E7D-32BB-E26BAC09CE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7255" y="2282170"/>
            <a:ext cx="805884" cy="805884"/>
          </a:xfrm>
          <a:prstGeom prst="rect">
            <a:avLst/>
          </a:prstGeom>
        </p:spPr>
      </p:pic>
      <p:sp>
        <p:nvSpPr>
          <p:cNvPr id="13" name="TextBox 12">
            <a:extLst>
              <a:ext uri="{FF2B5EF4-FFF2-40B4-BE49-F238E27FC236}">
                <a16:creationId xmlns:a16="http://schemas.microsoft.com/office/drawing/2014/main" id="{2C5A0DED-75E1-9B2C-7C35-E3111C41E4E8}"/>
              </a:ext>
            </a:extLst>
          </p:cNvPr>
          <p:cNvSpPr txBox="1"/>
          <p:nvPr/>
        </p:nvSpPr>
        <p:spPr>
          <a:xfrm>
            <a:off x="1609562" y="2477215"/>
            <a:ext cx="11357596" cy="431657"/>
          </a:xfrm>
          <a:prstGeom prst="rect">
            <a:avLst/>
          </a:prstGeom>
          <a:noFill/>
        </p:spPr>
        <p:txBody>
          <a:bodyPr wrap="none" rtlCol="0">
            <a:spAutoFit/>
          </a:bodyPr>
          <a:lstStyle/>
          <a:p>
            <a:pPr algn="l" defTabSz="1008309" rtl="0"/>
            <a:r>
              <a:rPr lang="en-US" sz="2205" kern="1200" dirty="0">
                <a:solidFill>
                  <a:srgbClr val="282A5C"/>
                </a:solidFill>
                <a:latin typeface="Source Sans Pro" panose="020B0503030403020204" pitchFamily="34" charset="0"/>
                <a:ea typeface="Source Sans Pro" panose="020B0503030403020204" pitchFamily="34" charset="0"/>
                <a:cs typeface="+mn-cs"/>
              </a:rPr>
              <a:t>We plan to invite your DCS’s and other significant / relevant senior colleagues to the final event </a:t>
            </a:r>
            <a:endParaRPr lang="en-GB" sz="2205"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14" name="TextBox 13">
            <a:extLst>
              <a:ext uri="{FF2B5EF4-FFF2-40B4-BE49-F238E27FC236}">
                <a16:creationId xmlns:a16="http://schemas.microsoft.com/office/drawing/2014/main" id="{BE839D6C-5893-5917-202F-845B0D035835}"/>
              </a:ext>
            </a:extLst>
          </p:cNvPr>
          <p:cNvSpPr txBox="1"/>
          <p:nvPr/>
        </p:nvSpPr>
        <p:spPr>
          <a:xfrm>
            <a:off x="5124518" y="2993102"/>
            <a:ext cx="3118161" cy="461665"/>
          </a:xfrm>
          <a:prstGeom prst="rect">
            <a:avLst/>
          </a:prstGeom>
          <a:noFill/>
        </p:spPr>
        <p:txBody>
          <a:bodyPr wrap="none" rtlCol="0">
            <a:spAutoFit/>
          </a:bodyPr>
          <a:lstStyle/>
          <a:p>
            <a:pPr algn="l" defTabSz="1008309" rtl="0"/>
            <a:r>
              <a:rPr lang="en-US" sz="2400" u="sng" kern="1200" dirty="0">
                <a:solidFill>
                  <a:srgbClr val="282A5C"/>
                </a:solidFill>
                <a:latin typeface="Source Sans Pro" panose="020B0503030403020204" pitchFamily="34" charset="0"/>
                <a:ea typeface="Source Sans Pro" panose="020B0503030403020204" pitchFamily="34" charset="0"/>
                <a:cs typeface="+mn-cs"/>
              </a:rPr>
              <a:t>The event will include: </a:t>
            </a:r>
            <a:endParaRPr lang="en-GB" sz="2400" u="sng" kern="1200" dirty="0">
              <a:solidFill>
                <a:srgbClr val="282A5C"/>
              </a:solidFill>
              <a:latin typeface="Source Sans Pro" panose="020B0503030403020204" pitchFamily="34" charset="0"/>
              <a:ea typeface="Source Sans Pro" panose="020B0503030403020204" pitchFamily="34" charset="0"/>
              <a:cs typeface="+mn-cs"/>
            </a:endParaRPr>
          </a:p>
        </p:txBody>
      </p:sp>
      <p:pic>
        <p:nvPicPr>
          <p:cNvPr id="24" name="Graphic 23" descr="Target Audience with solid fill">
            <a:extLst>
              <a:ext uri="{FF2B5EF4-FFF2-40B4-BE49-F238E27FC236}">
                <a16:creationId xmlns:a16="http://schemas.microsoft.com/office/drawing/2014/main" id="{669B89A8-0FBE-AAD6-E8DD-E85C9C9B45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59329" y="3388162"/>
            <a:ext cx="1139586" cy="1139586"/>
          </a:xfrm>
          <a:prstGeom prst="rect">
            <a:avLst/>
          </a:prstGeom>
        </p:spPr>
      </p:pic>
      <p:sp>
        <p:nvSpPr>
          <p:cNvPr id="27" name="TextBox 26">
            <a:extLst>
              <a:ext uri="{FF2B5EF4-FFF2-40B4-BE49-F238E27FC236}">
                <a16:creationId xmlns:a16="http://schemas.microsoft.com/office/drawing/2014/main" id="{A5161D45-A31B-3B47-FB48-BFEEDDE5FCAE}"/>
              </a:ext>
            </a:extLst>
          </p:cNvPr>
          <p:cNvSpPr txBox="1"/>
          <p:nvPr/>
        </p:nvSpPr>
        <p:spPr>
          <a:xfrm>
            <a:off x="2119892" y="4364074"/>
            <a:ext cx="2552302" cy="397801"/>
          </a:xfrm>
          <a:prstGeom prst="rect">
            <a:avLst/>
          </a:prstGeom>
          <a:noFill/>
        </p:spPr>
        <p:txBody>
          <a:bodyPr wrap="none" rtlCol="0">
            <a:spAutoFit/>
          </a:bodyPr>
          <a:lstStyle/>
          <a:p>
            <a:pPr algn="l" defTabSz="1008309" rtl="0"/>
            <a:r>
              <a:rPr lang="en-US" sz="1985" b="1" kern="1200" dirty="0">
                <a:solidFill>
                  <a:srgbClr val="282A5C"/>
                </a:solidFill>
                <a:latin typeface="Source Sans Pro" panose="020B0503030403020204" pitchFamily="34" charset="0"/>
                <a:ea typeface="Source Sans Pro" panose="020B0503030403020204" pitchFamily="34" charset="0"/>
                <a:cs typeface="+mn-cs"/>
              </a:rPr>
              <a:t>Project Market place </a:t>
            </a:r>
            <a:endParaRPr lang="en-GB" sz="1985" b="1"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28" name="TextBox 27">
            <a:extLst>
              <a:ext uri="{FF2B5EF4-FFF2-40B4-BE49-F238E27FC236}">
                <a16:creationId xmlns:a16="http://schemas.microsoft.com/office/drawing/2014/main" id="{3B4D9D2B-D370-AFDE-0CBD-D06AD7DA8D68}"/>
              </a:ext>
            </a:extLst>
          </p:cNvPr>
          <p:cNvSpPr txBox="1"/>
          <p:nvPr/>
        </p:nvSpPr>
        <p:spPr>
          <a:xfrm>
            <a:off x="917638" y="4839268"/>
            <a:ext cx="6080646" cy="1619674"/>
          </a:xfrm>
          <a:prstGeom prst="rect">
            <a:avLst/>
          </a:prstGeom>
          <a:noFill/>
        </p:spPr>
        <p:txBody>
          <a:bodyPr wrap="square" rtlCol="0">
            <a:spAutoFit/>
          </a:bodyPr>
          <a:lstStyle/>
          <a:p>
            <a:pPr marL="315097" indent="-315097" algn="l" defTabSz="1008309" rtl="0">
              <a:buFont typeface="Arial" panose="020B0604020202020204" pitchFamily="34" charset="0"/>
              <a:buChar char="•"/>
            </a:pPr>
            <a:r>
              <a:rPr lang="en-US" sz="1985" kern="1200" dirty="0">
                <a:solidFill>
                  <a:srgbClr val="282A5C"/>
                </a:solidFill>
                <a:latin typeface="Source Sans Pro" panose="020B0503030403020204" pitchFamily="34" charset="0"/>
                <a:ea typeface="Source Sans Pro" panose="020B0503030403020204" pitchFamily="34" charset="0"/>
                <a:cs typeface="+mn-cs"/>
              </a:rPr>
              <a:t>Each group will have the microphone for 5 mins each to </a:t>
            </a:r>
            <a:r>
              <a:rPr lang="en-US" sz="1985" kern="1200" dirty="0" err="1">
                <a:solidFill>
                  <a:srgbClr val="282A5C"/>
                </a:solidFill>
                <a:latin typeface="Source Sans Pro" panose="020B0503030403020204" pitchFamily="34" charset="0"/>
                <a:ea typeface="Source Sans Pro" panose="020B0503030403020204" pitchFamily="34" charset="0"/>
                <a:cs typeface="+mn-cs"/>
              </a:rPr>
              <a:t>summarise</a:t>
            </a:r>
            <a:r>
              <a:rPr lang="en-US" sz="1985" kern="1200" dirty="0">
                <a:solidFill>
                  <a:srgbClr val="282A5C"/>
                </a:solidFill>
                <a:latin typeface="Source Sans Pro" panose="020B0503030403020204" pitchFamily="34" charset="0"/>
                <a:ea typeface="Source Sans Pro" panose="020B0503030403020204" pitchFamily="34" charset="0"/>
                <a:cs typeface="+mn-cs"/>
              </a:rPr>
              <a:t> their project outcomes and learning </a:t>
            </a:r>
          </a:p>
          <a:p>
            <a:pPr marL="315097" indent="-315097" algn="l" defTabSz="1008309" rtl="0">
              <a:buFont typeface="Arial" panose="020B0604020202020204" pitchFamily="34" charset="0"/>
              <a:buChar char="•"/>
            </a:pPr>
            <a:r>
              <a:rPr lang="en-US" sz="1985" kern="1200" dirty="0">
                <a:solidFill>
                  <a:srgbClr val="282A5C"/>
                </a:solidFill>
                <a:latin typeface="Source Sans Pro" panose="020B0503030403020204" pitchFamily="34" charset="0"/>
                <a:ea typeface="Source Sans Pro" panose="020B0503030403020204" pitchFamily="34" charset="0"/>
                <a:cs typeface="+mn-cs"/>
              </a:rPr>
              <a:t>Each group will have a display-point at the marketplace and all participants and visitors will circulate for 45-60 minutes </a:t>
            </a:r>
            <a:endParaRPr lang="en-GB" sz="1985" kern="1200" dirty="0">
              <a:solidFill>
                <a:srgbClr val="282A5C"/>
              </a:solidFill>
              <a:latin typeface="Source Sans Pro" panose="020B0503030403020204" pitchFamily="34" charset="0"/>
              <a:ea typeface="Source Sans Pro" panose="020B0503030403020204" pitchFamily="34" charset="0"/>
              <a:cs typeface="+mn-cs"/>
            </a:endParaRPr>
          </a:p>
        </p:txBody>
      </p:sp>
      <p:pic>
        <p:nvPicPr>
          <p:cNvPr id="30" name="Graphic 29" descr="Folder Search with solid fill">
            <a:extLst>
              <a:ext uri="{FF2B5EF4-FFF2-40B4-BE49-F238E27FC236}">
                <a16:creationId xmlns:a16="http://schemas.microsoft.com/office/drawing/2014/main" id="{8206C904-5903-7027-D1E3-E3B0E1D6D6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468283" y="3579828"/>
            <a:ext cx="1008340" cy="1008340"/>
          </a:xfrm>
          <a:prstGeom prst="rect">
            <a:avLst/>
          </a:prstGeom>
        </p:spPr>
      </p:pic>
      <p:sp>
        <p:nvSpPr>
          <p:cNvPr id="31" name="TextBox 30">
            <a:extLst>
              <a:ext uri="{FF2B5EF4-FFF2-40B4-BE49-F238E27FC236}">
                <a16:creationId xmlns:a16="http://schemas.microsoft.com/office/drawing/2014/main" id="{646E6179-B868-394F-EE04-41EE91A6FFD6}"/>
              </a:ext>
            </a:extLst>
          </p:cNvPr>
          <p:cNvSpPr txBox="1"/>
          <p:nvPr/>
        </p:nvSpPr>
        <p:spPr>
          <a:xfrm>
            <a:off x="7334397" y="4836276"/>
            <a:ext cx="5192504" cy="1585690"/>
          </a:xfrm>
          <a:prstGeom prst="rect">
            <a:avLst/>
          </a:prstGeom>
          <a:noFill/>
        </p:spPr>
        <p:txBody>
          <a:bodyPr wrap="square" rtlCol="0">
            <a:spAutoFit/>
          </a:bodyPr>
          <a:lstStyle/>
          <a:p>
            <a:pPr marL="315097" indent="-315097" algn="l" defTabSz="1008309" rtl="0">
              <a:buFont typeface="Arial" panose="020B0604020202020204" pitchFamily="34" charset="0"/>
              <a:buChar char="•"/>
            </a:pPr>
            <a:r>
              <a:rPr lang="en-US" sz="1985" kern="1200" dirty="0">
                <a:solidFill>
                  <a:srgbClr val="282A5C"/>
                </a:solidFill>
                <a:latin typeface="Source Sans Pro" panose="020B0503030403020204" pitchFamily="34" charset="0"/>
                <a:ea typeface="Source Sans Pro" panose="020B0503030403020204" pitchFamily="34" charset="0"/>
                <a:cs typeface="+mn-cs"/>
              </a:rPr>
              <a:t>All of the final products and artefacts from each project will be collected and produced into a ‘keepsake’ from the </a:t>
            </a:r>
            <a:r>
              <a:rPr lang="en-US" sz="1985" kern="1200" dirty="0" err="1">
                <a:solidFill>
                  <a:srgbClr val="282A5C"/>
                </a:solidFill>
                <a:latin typeface="Source Sans Pro" panose="020B0503030403020204" pitchFamily="34" charset="0"/>
                <a:ea typeface="Source Sans Pro" panose="020B0503030403020204" pitchFamily="34" charset="0"/>
                <a:cs typeface="+mn-cs"/>
              </a:rPr>
              <a:t>programme</a:t>
            </a:r>
            <a:r>
              <a:rPr lang="en-US" sz="1985" kern="1200" dirty="0">
                <a:solidFill>
                  <a:srgbClr val="282A5C"/>
                </a:solidFill>
                <a:latin typeface="Source Sans Pro" panose="020B0503030403020204" pitchFamily="34" charset="0"/>
                <a:ea typeface="Source Sans Pro" panose="020B0503030403020204" pitchFamily="34" charset="0"/>
                <a:cs typeface="+mn-cs"/>
              </a:rPr>
              <a:t>. </a:t>
            </a:r>
          </a:p>
          <a:p>
            <a:pPr marL="315097" indent="-315097" algn="l" defTabSz="1008309" rtl="0">
              <a:buFont typeface="Arial" panose="020B0604020202020204" pitchFamily="34" charset="0"/>
              <a:buChar char="•"/>
            </a:pPr>
            <a:r>
              <a:rPr lang="en-US" sz="1985" kern="1200" dirty="0">
                <a:solidFill>
                  <a:srgbClr val="282A5C"/>
                </a:solidFill>
                <a:latin typeface="Source Sans Pro" panose="020B0503030403020204" pitchFamily="34" charset="0"/>
                <a:ea typeface="Source Sans Pro" panose="020B0503030403020204" pitchFamily="34" charset="0"/>
                <a:cs typeface="+mn-cs"/>
              </a:rPr>
              <a:t>All participants will receive all projects</a:t>
            </a:r>
          </a:p>
          <a:p>
            <a:pPr algn="l" defTabSz="1008309" rtl="0"/>
            <a:endParaRPr lang="en-GB" sz="1764" kern="1200" dirty="0">
              <a:solidFill>
                <a:srgbClr val="282A5C"/>
              </a:solidFill>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2726279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1729AE-0338-A3FE-F3EE-4A449B499560}"/>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CD57CF6-2DCE-045E-BEBE-2088B242A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9"/>
            <a:ext cx="13444538" cy="756255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defRPr/>
            </a:pPr>
            <a:endParaRPr lang="en-US" sz="1985" kern="1200">
              <a:solidFill>
                <a:srgbClr val="FFFFFF"/>
              </a:solidFill>
              <a:latin typeface="Calisto MT"/>
            </a:endParaRPr>
          </a:p>
        </p:txBody>
      </p:sp>
      <p:cxnSp>
        <p:nvCxnSpPr>
          <p:cNvPr id="17" name="Straight Connector 16">
            <a:extLst>
              <a:ext uri="{FF2B5EF4-FFF2-40B4-BE49-F238E27FC236}">
                <a16:creationId xmlns:a16="http://schemas.microsoft.com/office/drawing/2014/main" id="{CF5A4959-2CC2-DEC0-80CC-D01A50459F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2298" y="6774005"/>
            <a:ext cx="116799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A829970-4971-4370-72DB-0C7539EBF5FD}"/>
              </a:ext>
            </a:extLst>
          </p:cNvPr>
          <p:cNvSpPr txBox="1"/>
          <p:nvPr/>
        </p:nvSpPr>
        <p:spPr>
          <a:xfrm>
            <a:off x="219483" y="149"/>
            <a:ext cx="4697120" cy="839012"/>
          </a:xfrm>
          <a:prstGeom prst="rect">
            <a:avLst/>
          </a:prstGeom>
          <a:noFill/>
        </p:spPr>
        <p:txBody>
          <a:bodyPr wrap="none" rtlCol="0">
            <a:spAutoFit/>
          </a:bodyPr>
          <a:lstStyle/>
          <a:p>
            <a:pPr algn="l" defTabSz="1008309" rtl="0">
              <a:defRPr/>
            </a:pPr>
            <a:r>
              <a:rPr lang="en-US" sz="4852" b="1" kern="1200" dirty="0">
                <a:solidFill>
                  <a:srgbClr val="282A5C"/>
                </a:solidFill>
                <a:latin typeface="Source Sans Pro" panose="020B0503030403020204" pitchFamily="34" charset="0"/>
                <a:ea typeface="Source Sans Pro" panose="020B0503030403020204" pitchFamily="34" charset="0"/>
                <a:cs typeface="+mn-cs"/>
              </a:rPr>
              <a:t>Project Timeline</a:t>
            </a:r>
            <a:endParaRPr lang="en-GB" sz="4852" b="1"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7" name="Rectangle 3">
            <a:extLst>
              <a:ext uri="{FF2B5EF4-FFF2-40B4-BE49-F238E27FC236}">
                <a16:creationId xmlns:a16="http://schemas.microsoft.com/office/drawing/2014/main" id="{7879D992-6C03-E141-D0E1-9364EB763B7F}"/>
              </a:ext>
            </a:extLst>
          </p:cNvPr>
          <p:cNvSpPr>
            <a:spLocks noChangeArrowheads="1"/>
          </p:cNvSpPr>
          <p:nvPr/>
        </p:nvSpPr>
        <p:spPr bwMode="auto">
          <a:xfrm>
            <a:off x="336114" y="132620"/>
            <a:ext cx="203702" cy="40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34" tIns="50417" rIns="100834" bIns="50417" numCol="1" anchor="ctr" anchorCtr="0" compatLnSpc="1">
            <a:prstTxWarp prst="textNoShape">
              <a:avLst/>
            </a:prstTxWarp>
            <a:spAutoFit/>
          </a:bodyPr>
          <a:lstStyle/>
          <a:p>
            <a:pPr algn="l" defTabSz="1008309" rtl="0">
              <a:defRPr/>
            </a:pPr>
            <a:endParaRPr lang="en-GB" sz="1985" kern="1200">
              <a:solidFill>
                <a:srgbClr val="000000"/>
              </a:solidFill>
              <a:latin typeface="Calisto MT"/>
              <a:ea typeface="+mn-ea"/>
              <a:cs typeface="+mn-cs"/>
            </a:endParaRPr>
          </a:p>
        </p:txBody>
      </p:sp>
      <p:pic>
        <p:nvPicPr>
          <p:cNvPr id="23" name="Picture 22" descr="A close-up of a sign&#10;&#10;AI-generated content may be incorrect.">
            <a:extLst>
              <a:ext uri="{FF2B5EF4-FFF2-40B4-BE49-F238E27FC236}">
                <a16:creationId xmlns:a16="http://schemas.microsoft.com/office/drawing/2014/main" id="{532E6604-35C9-F9F1-F01F-7289B9E5BE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89898" y="7085225"/>
            <a:ext cx="1194923" cy="389613"/>
          </a:xfrm>
          <a:prstGeom prst="rect">
            <a:avLst/>
          </a:prstGeom>
        </p:spPr>
      </p:pic>
      <p:sp>
        <p:nvSpPr>
          <p:cNvPr id="11" name="TextBox 10">
            <a:extLst>
              <a:ext uri="{FF2B5EF4-FFF2-40B4-BE49-F238E27FC236}">
                <a16:creationId xmlns:a16="http://schemas.microsoft.com/office/drawing/2014/main" id="{38F26B21-91FA-2303-D4AB-AEDA6EEC10E5}"/>
              </a:ext>
            </a:extLst>
          </p:cNvPr>
          <p:cNvSpPr txBox="1"/>
          <p:nvPr/>
        </p:nvSpPr>
        <p:spPr>
          <a:xfrm>
            <a:off x="219483" y="691344"/>
            <a:ext cx="1608133" cy="1585690"/>
          </a:xfrm>
          <a:prstGeom prst="rect">
            <a:avLst/>
          </a:prstGeom>
          <a:noFill/>
        </p:spPr>
        <p:txBody>
          <a:bodyPr wrap="none" rtlCol="0">
            <a:spAutoFit/>
          </a:bodyPr>
          <a:lstStyle/>
          <a:p>
            <a:pPr algn="l" defTabSz="1008309" rtl="0">
              <a:defRPr/>
            </a:pPr>
            <a:r>
              <a:rPr lang="en-US" sz="4852" b="1" kern="1200" dirty="0">
                <a:solidFill>
                  <a:srgbClr val="282A5C"/>
                </a:solidFill>
                <a:latin typeface="Source Sans Pro" panose="020B0503030403020204" pitchFamily="34" charset="0"/>
                <a:ea typeface="Source Sans Pro" panose="020B0503030403020204" pitchFamily="34" charset="0"/>
                <a:cs typeface="+mn-cs"/>
              </a:rPr>
              <a:t>TDAY</a:t>
            </a:r>
          </a:p>
          <a:p>
            <a:pPr algn="l" defTabSz="1008309" rtl="0">
              <a:defRPr/>
            </a:pPr>
            <a:r>
              <a:rPr lang="en-US" sz="4852" b="1" kern="1200" dirty="0">
                <a:solidFill>
                  <a:srgbClr val="000000"/>
                </a:solidFill>
                <a:latin typeface="Source Sans Pro" panose="020B0503030403020204" pitchFamily="34" charset="0"/>
                <a:ea typeface="Source Sans Pro" panose="020B0503030403020204" pitchFamily="34" charset="0"/>
                <a:cs typeface="+mn-cs"/>
              </a:rPr>
              <a:t> </a:t>
            </a:r>
            <a:endParaRPr lang="en-GB" sz="4852" b="1" kern="1200" dirty="0">
              <a:solidFill>
                <a:srgbClr val="000000"/>
              </a:solidFill>
              <a:latin typeface="Source Sans Pro" panose="020B0503030403020204" pitchFamily="34" charset="0"/>
              <a:ea typeface="Source Sans Pro" panose="020B0503030403020204" pitchFamily="34" charset="0"/>
              <a:cs typeface="+mn-cs"/>
            </a:endParaRPr>
          </a:p>
        </p:txBody>
      </p:sp>
      <p:pic>
        <p:nvPicPr>
          <p:cNvPr id="18" name="Graphic 17" descr="Daily calendar with solid fill">
            <a:extLst>
              <a:ext uri="{FF2B5EF4-FFF2-40B4-BE49-F238E27FC236}">
                <a16:creationId xmlns:a16="http://schemas.microsoft.com/office/drawing/2014/main" id="{65867574-B2EB-2975-DCE0-B8B15142C7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34256" y="-79777"/>
            <a:ext cx="1008340" cy="1008340"/>
          </a:xfrm>
          <a:prstGeom prst="rect">
            <a:avLst/>
          </a:prstGeom>
        </p:spPr>
      </p:pic>
      <p:sp>
        <p:nvSpPr>
          <p:cNvPr id="19" name="TextBox 18">
            <a:extLst>
              <a:ext uri="{FF2B5EF4-FFF2-40B4-BE49-F238E27FC236}">
                <a16:creationId xmlns:a16="http://schemas.microsoft.com/office/drawing/2014/main" id="{D3BA0B6B-ADA9-82A4-DABD-FF0EEB31C182}"/>
              </a:ext>
            </a:extLst>
          </p:cNvPr>
          <p:cNvSpPr txBox="1"/>
          <p:nvPr/>
        </p:nvSpPr>
        <p:spPr>
          <a:xfrm>
            <a:off x="219484" y="1283644"/>
            <a:ext cx="5022529" cy="499496"/>
          </a:xfrm>
          <a:prstGeom prst="rect">
            <a:avLst/>
          </a:prstGeom>
          <a:noFill/>
        </p:spPr>
        <p:txBody>
          <a:bodyPr wrap="none" rtlCol="0">
            <a:spAutoFit/>
          </a:bodyPr>
          <a:lstStyle/>
          <a:p>
            <a:pPr algn="l" defTabSz="1008309" rtl="0">
              <a:defRPr/>
            </a:pPr>
            <a:r>
              <a:rPr lang="en-US" sz="2646" b="1" kern="1200" dirty="0">
                <a:solidFill>
                  <a:srgbClr val="282A5C"/>
                </a:solidFill>
                <a:latin typeface="Source Sans Pro" panose="020B0503030403020204" pitchFamily="34" charset="0"/>
                <a:ea typeface="Source Sans Pro" panose="020B0503030403020204" pitchFamily="34" charset="0"/>
                <a:cs typeface="+mn-cs"/>
              </a:rPr>
              <a:t>Initial </a:t>
            </a:r>
            <a:r>
              <a:rPr lang="en-US" sz="2646" b="1" kern="1200" dirty="0" err="1">
                <a:solidFill>
                  <a:srgbClr val="282A5C"/>
                </a:solidFill>
                <a:latin typeface="Source Sans Pro" panose="020B0503030403020204" pitchFamily="34" charset="0"/>
                <a:ea typeface="Source Sans Pro" panose="020B0503030403020204" pitchFamily="34" charset="0"/>
                <a:cs typeface="+mn-cs"/>
              </a:rPr>
              <a:t>Grou</a:t>
            </a:r>
            <a:r>
              <a:rPr lang="en-US" sz="2646" b="1" kern="1200" dirty="0">
                <a:solidFill>
                  <a:srgbClr val="282A5C"/>
                </a:solidFill>
                <a:latin typeface="Source Sans Pro" panose="020B0503030403020204" pitchFamily="34" charset="0"/>
                <a:ea typeface="Source Sans Pro" panose="020B0503030403020204" pitchFamily="34" charset="0"/>
                <a:cs typeface="+mn-cs"/>
              </a:rPr>
              <a:t>p Meeting and set up </a:t>
            </a:r>
            <a:endParaRPr lang="en-GB" sz="2646" b="1" kern="1200" dirty="0">
              <a:solidFill>
                <a:srgbClr val="282A5C"/>
              </a:solidFill>
              <a:latin typeface="Source Sans Pro" panose="020B0503030403020204" pitchFamily="34" charset="0"/>
              <a:ea typeface="Source Sans Pro" panose="020B0503030403020204" pitchFamily="34" charset="0"/>
              <a:cs typeface="+mn-cs"/>
            </a:endParaRPr>
          </a:p>
        </p:txBody>
      </p:sp>
      <p:sp useBgFill="1">
        <p:nvSpPr>
          <p:cNvPr id="20" name="Rectangle 19">
            <a:extLst>
              <a:ext uri="{FF2B5EF4-FFF2-40B4-BE49-F238E27FC236}">
                <a16:creationId xmlns:a16="http://schemas.microsoft.com/office/drawing/2014/main" id="{53023FC7-1353-EE65-70DF-A4C9CBC824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9"/>
            <a:ext cx="13444538" cy="756255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309" rtl="0">
              <a:defRPr/>
            </a:pPr>
            <a:endParaRPr lang="en-US" sz="1985" kern="1200">
              <a:solidFill>
                <a:srgbClr val="FFFFFF"/>
              </a:solidFill>
              <a:latin typeface="Calisto MT"/>
            </a:endParaRPr>
          </a:p>
        </p:txBody>
      </p:sp>
      <p:cxnSp>
        <p:nvCxnSpPr>
          <p:cNvPr id="21" name="Straight Connector 20">
            <a:extLst>
              <a:ext uri="{FF2B5EF4-FFF2-40B4-BE49-F238E27FC236}">
                <a16:creationId xmlns:a16="http://schemas.microsoft.com/office/drawing/2014/main" id="{DFE51F66-49F9-6FE0-E14C-4F8C0B4EFA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82298" y="6774005"/>
            <a:ext cx="116799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4B10ED1-ECF7-0737-392B-0E13A4963207}"/>
              </a:ext>
            </a:extLst>
          </p:cNvPr>
          <p:cNvSpPr txBox="1"/>
          <p:nvPr/>
        </p:nvSpPr>
        <p:spPr>
          <a:xfrm>
            <a:off x="410535" y="247096"/>
            <a:ext cx="6694461" cy="839012"/>
          </a:xfrm>
          <a:prstGeom prst="rect">
            <a:avLst/>
          </a:prstGeom>
          <a:noFill/>
        </p:spPr>
        <p:txBody>
          <a:bodyPr wrap="none" rtlCol="0">
            <a:spAutoFit/>
          </a:bodyPr>
          <a:lstStyle/>
          <a:p>
            <a:pPr algn="l" defTabSz="1008309" rtl="0">
              <a:defRPr/>
            </a:pPr>
            <a:r>
              <a:rPr lang="en-US" sz="4852" b="1" kern="1200" dirty="0">
                <a:solidFill>
                  <a:srgbClr val="282A5C"/>
                </a:solidFill>
                <a:latin typeface="Source Sans Pro" panose="020B0503030403020204" pitchFamily="34" charset="0"/>
                <a:ea typeface="Source Sans Pro" panose="020B0503030403020204" pitchFamily="34" charset="0"/>
                <a:cs typeface="+mn-cs"/>
              </a:rPr>
              <a:t>What success looks like </a:t>
            </a:r>
            <a:endParaRPr lang="en-GB" sz="4852" b="1" kern="1200" dirty="0">
              <a:solidFill>
                <a:srgbClr val="282A5C"/>
              </a:solidFill>
              <a:latin typeface="Source Sans Pro" panose="020B0503030403020204" pitchFamily="34" charset="0"/>
              <a:ea typeface="Source Sans Pro" panose="020B0503030403020204" pitchFamily="34" charset="0"/>
              <a:cs typeface="+mn-cs"/>
            </a:endParaRPr>
          </a:p>
        </p:txBody>
      </p:sp>
      <p:sp>
        <p:nvSpPr>
          <p:cNvPr id="25" name="Rectangle 3">
            <a:extLst>
              <a:ext uri="{FF2B5EF4-FFF2-40B4-BE49-F238E27FC236}">
                <a16:creationId xmlns:a16="http://schemas.microsoft.com/office/drawing/2014/main" id="{311D1A3C-AD92-59F6-8FE2-E01F7C28153F}"/>
              </a:ext>
            </a:extLst>
          </p:cNvPr>
          <p:cNvSpPr>
            <a:spLocks noChangeArrowheads="1"/>
          </p:cNvSpPr>
          <p:nvPr/>
        </p:nvSpPr>
        <p:spPr bwMode="auto">
          <a:xfrm>
            <a:off x="336114" y="132620"/>
            <a:ext cx="203702" cy="40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34" tIns="50417" rIns="100834" bIns="50417" numCol="1" anchor="ctr" anchorCtr="0" compatLnSpc="1">
            <a:prstTxWarp prst="textNoShape">
              <a:avLst/>
            </a:prstTxWarp>
            <a:spAutoFit/>
          </a:bodyPr>
          <a:lstStyle/>
          <a:p>
            <a:pPr algn="l" defTabSz="1008309" rtl="0">
              <a:defRPr/>
            </a:pPr>
            <a:endParaRPr lang="en-GB" sz="1985" kern="1200">
              <a:solidFill>
                <a:srgbClr val="000000"/>
              </a:solidFill>
              <a:latin typeface="Calisto MT"/>
              <a:ea typeface="+mn-ea"/>
              <a:cs typeface="+mn-cs"/>
            </a:endParaRPr>
          </a:p>
        </p:txBody>
      </p:sp>
      <p:pic>
        <p:nvPicPr>
          <p:cNvPr id="35" name="Picture 34" descr="A close-up of a sign&#10;&#10;AI-generated content may be incorrect.">
            <a:extLst>
              <a:ext uri="{FF2B5EF4-FFF2-40B4-BE49-F238E27FC236}">
                <a16:creationId xmlns:a16="http://schemas.microsoft.com/office/drawing/2014/main" id="{90C50899-8A83-A4C3-437C-D64FDD057F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30181" y="6976309"/>
            <a:ext cx="1177978" cy="384088"/>
          </a:xfrm>
          <a:prstGeom prst="rect">
            <a:avLst/>
          </a:prstGeom>
        </p:spPr>
      </p:pic>
      <p:graphicFrame>
        <p:nvGraphicFramePr>
          <p:cNvPr id="2" name="Diagram 1">
            <a:extLst>
              <a:ext uri="{FF2B5EF4-FFF2-40B4-BE49-F238E27FC236}">
                <a16:creationId xmlns:a16="http://schemas.microsoft.com/office/drawing/2014/main" id="{1EC6A0C4-7626-7242-1368-9A85A84E08F4}"/>
              </a:ext>
            </a:extLst>
          </p:cNvPr>
          <p:cNvGraphicFramePr/>
          <p:nvPr>
            <p:extLst>
              <p:ext uri="{D42A27DB-BD31-4B8C-83A1-F6EECF244321}">
                <p14:modId xmlns:p14="http://schemas.microsoft.com/office/powerpoint/2010/main" val="3856442532"/>
              </p:ext>
            </p:extLst>
          </p:nvPr>
        </p:nvGraphicFramePr>
        <p:xfrm>
          <a:off x="2223623" y="1220814"/>
          <a:ext cx="8476461" cy="56933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a:extLst>
              <a:ext uri="{FF2B5EF4-FFF2-40B4-BE49-F238E27FC236}">
                <a16:creationId xmlns:a16="http://schemas.microsoft.com/office/drawing/2014/main" id="{DECA35D3-771B-809A-2533-C3C2A32D2BAF}"/>
              </a:ext>
            </a:extLst>
          </p:cNvPr>
          <p:cNvSpPr txBox="1"/>
          <p:nvPr/>
        </p:nvSpPr>
        <p:spPr>
          <a:xfrm>
            <a:off x="5801985" y="3543800"/>
            <a:ext cx="1840568" cy="635430"/>
          </a:xfrm>
          <a:prstGeom prst="rect">
            <a:avLst/>
          </a:prstGeom>
          <a:noFill/>
        </p:spPr>
        <p:txBody>
          <a:bodyPr wrap="none" rtlCol="0">
            <a:spAutoFit/>
          </a:bodyPr>
          <a:lstStyle/>
          <a:p>
            <a:pPr algn="l" defTabSz="1008309" rtl="0"/>
            <a:r>
              <a:rPr lang="en-US" sz="3529" b="1" kern="1200" dirty="0">
                <a:solidFill>
                  <a:srgbClr val="282A5C"/>
                </a:solidFill>
                <a:latin typeface="Source Sans Pro" panose="020B0503030403020204" pitchFamily="34" charset="0"/>
                <a:ea typeface="Source Sans Pro" panose="020B0503030403020204" pitchFamily="34" charset="0"/>
                <a:cs typeface="+mn-cs"/>
              </a:rPr>
              <a:t>Success</a:t>
            </a:r>
            <a:r>
              <a:rPr lang="en-US" sz="3529" kern="1200" dirty="0">
                <a:solidFill>
                  <a:srgbClr val="282A5C"/>
                </a:solidFill>
                <a:latin typeface="Source Sans Pro" panose="020B0503030403020204" pitchFamily="34" charset="0"/>
                <a:ea typeface="Source Sans Pro" panose="020B0503030403020204" pitchFamily="34" charset="0"/>
                <a:cs typeface="+mn-cs"/>
              </a:rPr>
              <a:t> </a:t>
            </a:r>
            <a:endParaRPr lang="en-GB" sz="3529" kern="1200" dirty="0">
              <a:solidFill>
                <a:srgbClr val="282A5C"/>
              </a:solidFill>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146486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DF46AD6-844A-E3B5-1CCD-22EEC899EA4C}"/>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8B4BE9C8-9255-8B99-A65D-99DB62359CE4}"/>
              </a:ext>
            </a:extLst>
          </p:cNvPr>
          <p:cNvGrpSpPr/>
          <p:nvPr/>
        </p:nvGrpSpPr>
        <p:grpSpPr>
          <a:xfrm>
            <a:off x="17934" y="0"/>
            <a:ext cx="13426604" cy="7562850"/>
            <a:chOff x="0" y="0"/>
            <a:chExt cx="10692130" cy="7560309"/>
          </a:xfrm>
        </p:grpSpPr>
        <p:sp>
          <p:nvSpPr>
            <p:cNvPr id="3" name="object 3">
              <a:extLst>
                <a:ext uri="{FF2B5EF4-FFF2-40B4-BE49-F238E27FC236}">
                  <a16:creationId xmlns:a16="http://schemas.microsoft.com/office/drawing/2014/main" id="{DC82A212-6918-C4A1-A226-2C7394B47032}"/>
                </a:ext>
              </a:extLst>
            </p:cNvPr>
            <p:cNvSpPr/>
            <p:nvPr/>
          </p:nvSpPr>
          <p:spPr>
            <a:xfrm>
              <a:off x="3527996" y="12"/>
              <a:ext cx="7164070" cy="7560309"/>
            </a:xfrm>
            <a:custGeom>
              <a:avLst/>
              <a:gdLst/>
              <a:ahLst/>
              <a:cxnLst/>
              <a:rect l="l" t="t" r="r" b="b"/>
              <a:pathLst>
                <a:path w="7164070" h="7560309">
                  <a:moveTo>
                    <a:pt x="7164006" y="0"/>
                  </a:moveTo>
                  <a:lnTo>
                    <a:pt x="0" y="0"/>
                  </a:lnTo>
                  <a:lnTo>
                    <a:pt x="0" y="7559992"/>
                  </a:lnTo>
                  <a:lnTo>
                    <a:pt x="7164006" y="7559992"/>
                  </a:lnTo>
                  <a:lnTo>
                    <a:pt x="7164006" y="0"/>
                  </a:lnTo>
                  <a:close/>
                </a:path>
              </a:pathLst>
            </a:custGeom>
            <a:solidFill>
              <a:srgbClr val="4796A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pic>
          <p:nvPicPr>
            <p:cNvPr id="4" name="object 4">
              <a:extLst>
                <a:ext uri="{FF2B5EF4-FFF2-40B4-BE49-F238E27FC236}">
                  <a16:creationId xmlns:a16="http://schemas.microsoft.com/office/drawing/2014/main" id="{BBA15D5F-FF1E-36C1-1CFB-E17BD7E104C4}"/>
                </a:ext>
              </a:extLst>
            </p:cNvPr>
            <p:cNvPicPr/>
            <p:nvPr/>
          </p:nvPicPr>
          <p:blipFill>
            <a:blip r:embed="rId3" cstate="print"/>
            <a:stretch>
              <a:fillRect/>
            </a:stretch>
          </p:blipFill>
          <p:spPr>
            <a:xfrm>
              <a:off x="0" y="12"/>
              <a:ext cx="3527996" cy="7559992"/>
            </a:xfrm>
            <a:prstGeom prst="rect">
              <a:avLst/>
            </a:prstGeom>
          </p:spPr>
        </p:pic>
        <p:sp>
          <p:nvSpPr>
            <p:cNvPr id="5" name="object 5">
              <a:extLst>
                <a:ext uri="{FF2B5EF4-FFF2-40B4-BE49-F238E27FC236}">
                  <a16:creationId xmlns:a16="http://schemas.microsoft.com/office/drawing/2014/main" id="{F69B9CB0-D1A2-28AC-6DB0-E7793AC862B9}"/>
                </a:ext>
              </a:extLst>
            </p:cNvPr>
            <p:cNvSpPr/>
            <p:nvPr/>
          </p:nvSpPr>
          <p:spPr>
            <a:xfrm>
              <a:off x="2087994" y="0"/>
              <a:ext cx="1440180" cy="7560309"/>
            </a:xfrm>
            <a:custGeom>
              <a:avLst/>
              <a:gdLst/>
              <a:ahLst/>
              <a:cxnLst/>
              <a:rect l="l" t="t" r="r" b="b"/>
              <a:pathLst>
                <a:path w="1440179" h="7560309">
                  <a:moveTo>
                    <a:pt x="1440002" y="0"/>
                  </a:moveTo>
                  <a:lnTo>
                    <a:pt x="0" y="0"/>
                  </a:lnTo>
                  <a:lnTo>
                    <a:pt x="0" y="7560005"/>
                  </a:lnTo>
                  <a:lnTo>
                    <a:pt x="1440002" y="7560005"/>
                  </a:lnTo>
                  <a:lnTo>
                    <a:pt x="1440002" y="0"/>
                  </a:lnTo>
                  <a:close/>
                </a:path>
              </a:pathLst>
            </a:custGeom>
            <a:solidFill>
              <a:srgbClr val="4796A4">
                <a:alpha val="8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6">
            <a:extLst>
              <a:ext uri="{FF2B5EF4-FFF2-40B4-BE49-F238E27FC236}">
                <a16:creationId xmlns:a16="http://schemas.microsoft.com/office/drawing/2014/main" id="{AEFAE5F0-3DC7-55D4-F1C0-03B653CBC0A0}"/>
              </a:ext>
            </a:extLst>
          </p:cNvPr>
          <p:cNvSpPr txBox="1">
            <a:spLocks/>
          </p:cNvSpPr>
          <p:nvPr/>
        </p:nvSpPr>
        <p:spPr>
          <a:xfrm>
            <a:off x="4723427" y="3095625"/>
            <a:ext cx="8247242" cy="2244938"/>
          </a:xfrm>
          <a:prstGeom prst="rect">
            <a:avLst/>
          </a:prstGeom>
        </p:spPr>
        <p:txBody>
          <a:bodyPr vert="horz" wrap="square" lIns="0" tIns="15967" rIns="0" bIns="0" rtlCol="0">
            <a:spAutoFit/>
          </a:bodyPr>
          <a:lstStyle>
            <a:lvl1pPr>
              <a:defRPr sz="2200" b="1" i="0">
                <a:solidFill>
                  <a:schemeClr val="tx1"/>
                </a:solidFill>
                <a:latin typeface="Source Sans 3"/>
                <a:ea typeface="+mj-ea"/>
                <a:cs typeface="Source Sans 3"/>
              </a:defRPr>
            </a:lvl1pPr>
          </a:lstStyle>
          <a:p>
            <a:pPr marL="15968">
              <a:spcBef>
                <a:spcPts val="126"/>
              </a:spcBef>
            </a:pPr>
            <a:r>
              <a:rPr lang="en-US" sz="7200" spc="-13" dirty="0">
                <a:solidFill>
                  <a:srgbClr val="FFFFFF"/>
                </a:solidFill>
              </a:rPr>
              <a:t>Questions &amp; Answers</a:t>
            </a:r>
          </a:p>
          <a:p>
            <a:pPr marL="15968">
              <a:spcBef>
                <a:spcPts val="126"/>
              </a:spcBef>
            </a:pPr>
            <a:endParaRPr lang="en-US" sz="7200" spc="-13" dirty="0">
              <a:solidFill>
                <a:srgbClr val="FFFFFF"/>
              </a:solidFill>
            </a:endParaRPr>
          </a:p>
        </p:txBody>
      </p:sp>
      <p:pic>
        <p:nvPicPr>
          <p:cNvPr id="7" name="Graphic 6" descr="Questions with solid fill">
            <a:extLst>
              <a:ext uri="{FF2B5EF4-FFF2-40B4-BE49-F238E27FC236}">
                <a16:creationId xmlns:a16="http://schemas.microsoft.com/office/drawing/2014/main" id="{CF60B1B9-833F-30E3-80A6-FD0B60DD2B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20741" y="1779498"/>
            <a:ext cx="1239927" cy="1239927"/>
          </a:xfrm>
          <a:prstGeom prst="rect">
            <a:avLst/>
          </a:prstGeom>
        </p:spPr>
      </p:pic>
    </p:spTree>
    <p:extLst>
      <p:ext uri="{BB962C8B-B14F-4D97-AF65-F5344CB8AC3E}">
        <p14:creationId xmlns:p14="http://schemas.microsoft.com/office/powerpoint/2010/main" val="944902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D07DF9-349B-4744-A916-45CC070E5D3D}"/>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FC5642D0-978D-3384-7ADD-1356DE7236C6}"/>
              </a:ext>
            </a:extLst>
          </p:cNvPr>
          <p:cNvGrpSpPr/>
          <p:nvPr/>
        </p:nvGrpSpPr>
        <p:grpSpPr>
          <a:xfrm>
            <a:off x="17934" y="0"/>
            <a:ext cx="13426604" cy="7562850"/>
            <a:chOff x="0" y="0"/>
            <a:chExt cx="10692130" cy="7560309"/>
          </a:xfrm>
        </p:grpSpPr>
        <p:sp>
          <p:nvSpPr>
            <p:cNvPr id="3" name="object 3">
              <a:extLst>
                <a:ext uri="{FF2B5EF4-FFF2-40B4-BE49-F238E27FC236}">
                  <a16:creationId xmlns:a16="http://schemas.microsoft.com/office/drawing/2014/main" id="{8EF89CCB-F451-0F8F-259D-1C6B92BB1567}"/>
                </a:ext>
              </a:extLst>
            </p:cNvPr>
            <p:cNvSpPr/>
            <p:nvPr/>
          </p:nvSpPr>
          <p:spPr>
            <a:xfrm>
              <a:off x="3527996" y="12"/>
              <a:ext cx="7164070" cy="7560309"/>
            </a:xfrm>
            <a:custGeom>
              <a:avLst/>
              <a:gdLst/>
              <a:ahLst/>
              <a:cxnLst/>
              <a:rect l="l" t="t" r="r" b="b"/>
              <a:pathLst>
                <a:path w="7164070" h="7560309">
                  <a:moveTo>
                    <a:pt x="7164006" y="0"/>
                  </a:moveTo>
                  <a:lnTo>
                    <a:pt x="0" y="0"/>
                  </a:lnTo>
                  <a:lnTo>
                    <a:pt x="0" y="7559992"/>
                  </a:lnTo>
                  <a:lnTo>
                    <a:pt x="7164006" y="7559992"/>
                  </a:lnTo>
                  <a:lnTo>
                    <a:pt x="7164006" y="0"/>
                  </a:lnTo>
                  <a:close/>
                </a:path>
              </a:pathLst>
            </a:custGeom>
            <a:solidFill>
              <a:srgbClr val="4796A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pic>
          <p:nvPicPr>
            <p:cNvPr id="4" name="object 4">
              <a:extLst>
                <a:ext uri="{FF2B5EF4-FFF2-40B4-BE49-F238E27FC236}">
                  <a16:creationId xmlns:a16="http://schemas.microsoft.com/office/drawing/2014/main" id="{FB484293-15E3-3CE2-76A2-C9B8755335D2}"/>
                </a:ext>
              </a:extLst>
            </p:cNvPr>
            <p:cNvPicPr/>
            <p:nvPr/>
          </p:nvPicPr>
          <p:blipFill>
            <a:blip r:embed="rId3" cstate="print"/>
            <a:stretch>
              <a:fillRect/>
            </a:stretch>
          </p:blipFill>
          <p:spPr>
            <a:xfrm>
              <a:off x="0" y="12"/>
              <a:ext cx="3527996" cy="7559992"/>
            </a:xfrm>
            <a:prstGeom prst="rect">
              <a:avLst/>
            </a:prstGeom>
          </p:spPr>
        </p:pic>
        <p:sp>
          <p:nvSpPr>
            <p:cNvPr id="5" name="object 5">
              <a:extLst>
                <a:ext uri="{FF2B5EF4-FFF2-40B4-BE49-F238E27FC236}">
                  <a16:creationId xmlns:a16="http://schemas.microsoft.com/office/drawing/2014/main" id="{1851BB72-A55D-13B2-6960-91480A7E03F8}"/>
                </a:ext>
              </a:extLst>
            </p:cNvPr>
            <p:cNvSpPr/>
            <p:nvPr/>
          </p:nvSpPr>
          <p:spPr>
            <a:xfrm>
              <a:off x="2087994" y="0"/>
              <a:ext cx="1440180" cy="7560309"/>
            </a:xfrm>
            <a:custGeom>
              <a:avLst/>
              <a:gdLst/>
              <a:ahLst/>
              <a:cxnLst/>
              <a:rect l="l" t="t" r="r" b="b"/>
              <a:pathLst>
                <a:path w="1440179" h="7560309">
                  <a:moveTo>
                    <a:pt x="1440002" y="0"/>
                  </a:moveTo>
                  <a:lnTo>
                    <a:pt x="0" y="0"/>
                  </a:lnTo>
                  <a:lnTo>
                    <a:pt x="0" y="7560005"/>
                  </a:lnTo>
                  <a:lnTo>
                    <a:pt x="1440002" y="7560005"/>
                  </a:lnTo>
                  <a:lnTo>
                    <a:pt x="1440002" y="0"/>
                  </a:lnTo>
                  <a:close/>
                </a:path>
              </a:pathLst>
            </a:custGeom>
            <a:solidFill>
              <a:srgbClr val="4796A4">
                <a:alpha val="8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6">
            <a:extLst>
              <a:ext uri="{FF2B5EF4-FFF2-40B4-BE49-F238E27FC236}">
                <a16:creationId xmlns:a16="http://schemas.microsoft.com/office/drawing/2014/main" id="{27FC870F-6C4E-9FBD-E5BF-E5614D215B40}"/>
              </a:ext>
            </a:extLst>
          </p:cNvPr>
          <p:cNvSpPr txBox="1">
            <a:spLocks/>
          </p:cNvSpPr>
          <p:nvPr/>
        </p:nvSpPr>
        <p:spPr>
          <a:xfrm>
            <a:off x="4588669" y="1266825"/>
            <a:ext cx="8610600" cy="2873315"/>
          </a:xfrm>
          <a:prstGeom prst="rect">
            <a:avLst/>
          </a:prstGeom>
        </p:spPr>
        <p:txBody>
          <a:bodyPr vert="horz" wrap="square" lIns="0" tIns="15967" rIns="0" bIns="0" rtlCol="0">
            <a:spAutoFit/>
          </a:bodyPr>
          <a:lstStyle>
            <a:lvl1pPr>
              <a:defRPr sz="2200" b="1" i="0">
                <a:solidFill>
                  <a:schemeClr val="tx1"/>
                </a:solidFill>
                <a:latin typeface="Source Sans 3"/>
                <a:ea typeface="+mj-ea"/>
                <a:cs typeface="Source Sans 3"/>
              </a:defRPr>
            </a:lvl1pPr>
          </a:lstStyle>
          <a:p>
            <a:pPr marL="15968" marR="0" lvl="0" indent="0" defTabSz="914400" eaLnBrk="1" fontAlgn="auto" latinLnBrk="0" hangingPunct="1">
              <a:lnSpc>
                <a:spcPct val="100000"/>
              </a:lnSpc>
              <a:spcBef>
                <a:spcPts val="126"/>
              </a:spcBef>
              <a:spcAft>
                <a:spcPts val="0"/>
              </a:spcAft>
              <a:buClrTx/>
              <a:buSzTx/>
              <a:buFontTx/>
              <a:buNone/>
              <a:tabLst/>
              <a:defRPr/>
            </a:pPr>
            <a:r>
              <a:rPr kumimoji="0" lang="en-US" sz="7200" b="1" i="0" u="none" strike="noStrike" kern="0" cap="none" spc="-13" normalizeH="0" baseline="0" noProof="0" dirty="0">
                <a:ln>
                  <a:noFill/>
                </a:ln>
                <a:solidFill>
                  <a:srgbClr val="FFFFFF"/>
                </a:solidFill>
                <a:effectLst/>
                <a:uLnTx/>
                <a:uFillTx/>
                <a:latin typeface="Source Sans 3"/>
                <a:ea typeface="+mj-ea"/>
              </a:rPr>
              <a:t>Lunch &amp; Close</a:t>
            </a:r>
          </a:p>
          <a:p>
            <a:pPr marL="15968" marR="0" lvl="0" indent="0" defTabSz="914400" eaLnBrk="1" fontAlgn="auto" latinLnBrk="0" hangingPunct="1">
              <a:lnSpc>
                <a:spcPct val="100000"/>
              </a:lnSpc>
              <a:spcBef>
                <a:spcPts val="126"/>
              </a:spcBef>
              <a:spcAft>
                <a:spcPts val="0"/>
              </a:spcAft>
              <a:buClrTx/>
              <a:buSzTx/>
              <a:buFontTx/>
              <a:buNone/>
              <a:tabLst/>
              <a:defRPr/>
            </a:pPr>
            <a:r>
              <a:rPr lang="en-US" sz="4000" spc="-13" dirty="0">
                <a:solidFill>
                  <a:srgbClr val="FFFFFF"/>
                </a:solidFill>
              </a:rPr>
              <a:t>2pm – Mentor Session 2- (Mentors only)</a:t>
            </a:r>
            <a:endParaRPr kumimoji="0" lang="en-US" sz="4000" b="1" i="0" u="none" strike="noStrike" kern="0" cap="none" spc="-13" normalizeH="0" baseline="0" noProof="0" dirty="0">
              <a:ln>
                <a:noFill/>
              </a:ln>
              <a:solidFill>
                <a:srgbClr val="FFFFFF"/>
              </a:solidFill>
              <a:effectLst/>
              <a:uLnTx/>
              <a:uFillTx/>
              <a:latin typeface="Source Sans 3"/>
              <a:ea typeface="+mj-ea"/>
            </a:endParaRPr>
          </a:p>
          <a:p>
            <a:pPr marL="15968" marR="0" lvl="0" indent="0" defTabSz="914400" eaLnBrk="1" fontAlgn="auto" latinLnBrk="0" hangingPunct="1">
              <a:lnSpc>
                <a:spcPct val="100000"/>
              </a:lnSpc>
              <a:spcBef>
                <a:spcPts val="126"/>
              </a:spcBef>
              <a:spcAft>
                <a:spcPts val="0"/>
              </a:spcAft>
              <a:buClrTx/>
              <a:buSzTx/>
              <a:buFontTx/>
              <a:buNone/>
              <a:tabLst/>
              <a:defRPr/>
            </a:pPr>
            <a:endParaRPr kumimoji="0" lang="en-US" sz="7200" b="1" i="0" u="none" strike="noStrike" kern="0" cap="none" spc="-13" normalizeH="0" baseline="0" noProof="0" dirty="0">
              <a:ln>
                <a:noFill/>
              </a:ln>
              <a:solidFill>
                <a:srgbClr val="FFFFFF"/>
              </a:solidFill>
              <a:effectLst/>
              <a:uLnTx/>
              <a:uFillTx/>
              <a:latin typeface="Source Sans 3"/>
              <a:ea typeface="+mj-ea"/>
            </a:endParaRPr>
          </a:p>
        </p:txBody>
      </p:sp>
      <p:sp>
        <p:nvSpPr>
          <p:cNvPr id="6" name="object 6">
            <a:extLst>
              <a:ext uri="{FF2B5EF4-FFF2-40B4-BE49-F238E27FC236}">
                <a16:creationId xmlns:a16="http://schemas.microsoft.com/office/drawing/2014/main" id="{A6685D46-DCC5-9719-B053-C942830D9AA0}"/>
              </a:ext>
            </a:extLst>
          </p:cNvPr>
          <p:cNvSpPr txBox="1">
            <a:spLocks/>
          </p:cNvSpPr>
          <p:nvPr/>
        </p:nvSpPr>
        <p:spPr>
          <a:xfrm>
            <a:off x="4588669" y="4619625"/>
            <a:ext cx="8247242" cy="2165429"/>
          </a:xfrm>
          <a:prstGeom prst="rect">
            <a:avLst/>
          </a:prstGeom>
        </p:spPr>
        <p:txBody>
          <a:bodyPr vert="horz" wrap="square" lIns="0" tIns="15967" rIns="0" bIns="0" rtlCol="0">
            <a:spAutoFit/>
          </a:bodyPr>
          <a:lstStyle>
            <a:lvl1pPr>
              <a:defRPr sz="2200" b="1" i="0">
                <a:solidFill>
                  <a:schemeClr val="tx1"/>
                </a:solidFill>
                <a:latin typeface="Source Sans 3"/>
                <a:ea typeface="+mj-ea"/>
                <a:cs typeface="Source Sans 3"/>
              </a:defRPr>
            </a:lvl1pPr>
          </a:lstStyle>
          <a:p>
            <a:pPr marL="15968" marR="0" lvl="0" indent="0" algn="ctr" defTabSz="914400" eaLnBrk="1" fontAlgn="auto" latinLnBrk="0" hangingPunct="1">
              <a:lnSpc>
                <a:spcPct val="100000"/>
              </a:lnSpc>
              <a:spcBef>
                <a:spcPts val="126"/>
              </a:spcBef>
              <a:spcAft>
                <a:spcPts val="0"/>
              </a:spcAft>
              <a:buClrTx/>
              <a:buSzTx/>
              <a:buFontTx/>
              <a:buNone/>
              <a:tabLst/>
              <a:defRPr/>
            </a:pPr>
            <a:r>
              <a:rPr kumimoji="0" lang="en-US" sz="6000" b="1" i="0" u="none" strike="noStrike" kern="0" cap="none" spc="-13" normalizeH="0" baseline="0" noProof="0" dirty="0">
                <a:ln>
                  <a:noFill/>
                </a:ln>
                <a:solidFill>
                  <a:srgbClr val="FFFFFF"/>
                </a:solidFill>
                <a:effectLst/>
                <a:uLnTx/>
                <a:uFillTx/>
                <a:latin typeface="Source Sans 3"/>
                <a:ea typeface="+mj-ea"/>
              </a:rPr>
              <a:t>Thank you and </a:t>
            </a:r>
          </a:p>
          <a:p>
            <a:pPr marL="15968" marR="0" lvl="0" indent="0" algn="ctr" defTabSz="914400" eaLnBrk="1" fontAlgn="auto" latinLnBrk="0" hangingPunct="1">
              <a:lnSpc>
                <a:spcPct val="100000"/>
              </a:lnSpc>
              <a:spcBef>
                <a:spcPts val="126"/>
              </a:spcBef>
              <a:spcAft>
                <a:spcPts val="0"/>
              </a:spcAft>
              <a:buClrTx/>
              <a:buSzTx/>
              <a:buFontTx/>
              <a:buNone/>
              <a:tabLst/>
              <a:defRPr/>
            </a:pPr>
            <a:r>
              <a:rPr lang="en-US" sz="6000" spc="-13" dirty="0">
                <a:solidFill>
                  <a:srgbClr val="FFFFFF"/>
                </a:solidFill>
              </a:rPr>
              <a:t>safe onward Journey</a:t>
            </a:r>
            <a:endParaRPr kumimoji="0" lang="en-US" sz="6000" b="1" i="0" u="none" strike="noStrike" kern="0" cap="none" spc="-13" normalizeH="0" baseline="0" noProof="0" dirty="0">
              <a:ln>
                <a:noFill/>
              </a:ln>
              <a:solidFill>
                <a:srgbClr val="FFFFFF"/>
              </a:solidFill>
              <a:effectLst/>
              <a:uLnTx/>
              <a:uFillTx/>
              <a:latin typeface="Source Sans 3"/>
              <a:ea typeface="+mj-ea"/>
            </a:endParaRPr>
          </a:p>
          <a:p>
            <a:pPr marL="15968" marR="0" lvl="0" indent="0" defTabSz="914400" eaLnBrk="1" fontAlgn="auto" latinLnBrk="0" hangingPunct="1">
              <a:lnSpc>
                <a:spcPct val="100000"/>
              </a:lnSpc>
              <a:spcBef>
                <a:spcPts val="126"/>
              </a:spcBef>
              <a:spcAft>
                <a:spcPts val="0"/>
              </a:spcAft>
              <a:buClrTx/>
              <a:buSzTx/>
              <a:buFontTx/>
              <a:buNone/>
              <a:tabLst/>
              <a:defRPr/>
            </a:pPr>
            <a:endParaRPr kumimoji="0" lang="en-US" sz="1800" b="1" i="0" u="none" strike="noStrike" kern="0" cap="none" spc="-13" normalizeH="0" baseline="0" noProof="0" dirty="0">
              <a:ln>
                <a:noFill/>
              </a:ln>
              <a:solidFill>
                <a:srgbClr val="FFFFFF"/>
              </a:solidFill>
              <a:effectLst/>
              <a:uLnTx/>
              <a:uFillTx/>
              <a:latin typeface="Source Sans 3"/>
              <a:ea typeface="+mj-ea"/>
            </a:endParaRPr>
          </a:p>
        </p:txBody>
      </p:sp>
    </p:spTree>
    <p:extLst>
      <p:ext uri="{BB962C8B-B14F-4D97-AF65-F5344CB8AC3E}">
        <p14:creationId xmlns:p14="http://schemas.microsoft.com/office/powerpoint/2010/main" val="2189032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589D28-5DA1-E6B7-0577-5699E628BDD6}"/>
              </a:ext>
            </a:extLst>
          </p:cNvPr>
          <p:cNvPicPr>
            <a:picLocks noChangeAspect="1"/>
          </p:cNvPicPr>
          <p:nvPr/>
        </p:nvPicPr>
        <p:blipFill>
          <a:blip r:embed="rId3"/>
          <a:srcRect t="9542" b="17642"/>
          <a:stretch>
            <a:fillRect/>
          </a:stretch>
        </p:blipFill>
        <p:spPr>
          <a:xfrm>
            <a:off x="23" y="160"/>
            <a:ext cx="13444515" cy="7562541"/>
          </a:xfrm>
          <a:prstGeom prst="rect">
            <a:avLst/>
          </a:prstGeom>
          <a:noFill/>
        </p:spPr>
      </p:pic>
    </p:spTree>
    <p:extLst>
      <p:ext uri="{BB962C8B-B14F-4D97-AF65-F5344CB8AC3E}">
        <p14:creationId xmlns:p14="http://schemas.microsoft.com/office/powerpoint/2010/main" val="4202675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1CAA7-EF21-2741-7422-AD5B4D44B5B2}"/>
              </a:ext>
            </a:extLst>
          </p:cNvPr>
          <p:cNvSpPr>
            <a:spLocks noGrp="1"/>
          </p:cNvSpPr>
          <p:nvPr>
            <p:ph type="title"/>
          </p:nvPr>
        </p:nvSpPr>
        <p:spPr>
          <a:xfrm rot="16200000">
            <a:off x="-2105698" y="2514759"/>
            <a:ext cx="8336612" cy="1443229"/>
          </a:xfrm>
        </p:spPr>
        <p:txBody>
          <a:bodyPr>
            <a:normAutofit/>
          </a:bodyPr>
          <a:lstStyle/>
          <a:p>
            <a:r>
              <a:rPr lang="en-GB" sz="5955" b="1" dirty="0"/>
              <a:t>Barriers to Progression</a:t>
            </a:r>
          </a:p>
        </p:txBody>
      </p:sp>
      <p:pic>
        <p:nvPicPr>
          <p:cNvPr id="1026" name="Picture 2">
            <a:extLst>
              <a:ext uri="{FF2B5EF4-FFF2-40B4-BE49-F238E27FC236}">
                <a16:creationId xmlns:a16="http://schemas.microsoft.com/office/drawing/2014/main" id="{BF5FF1D8-F246-7666-5825-99756C728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267" y="-1044560"/>
            <a:ext cx="9029914" cy="9029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552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8CBBB6C9-E9E1-4C27-8FB4-20E031968EEE}"/>
              </a:ext>
            </a:extLst>
          </p:cNvPr>
          <p:cNvGraphicFramePr/>
          <p:nvPr/>
        </p:nvGraphicFramePr>
        <p:xfrm>
          <a:off x="1071362" y="149"/>
          <a:ext cx="12200918" cy="7562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1650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D9C73-E0AA-4051-10BD-4695CE993F24}"/>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41EDAE8D-CE9F-9C35-4C92-FD840B7ADFE2}"/>
              </a:ext>
            </a:extLst>
          </p:cNvPr>
          <p:cNvPicPr>
            <a:picLocks noGrp="1" noChangeAspect="1"/>
          </p:cNvPicPr>
          <p:nvPr>
            <p:ph idx="1"/>
          </p:nvPr>
        </p:nvPicPr>
        <p:blipFill>
          <a:blip r:embed="rId2"/>
          <a:stretch>
            <a:fillRect/>
          </a:stretch>
        </p:blipFill>
        <p:spPr>
          <a:xfrm>
            <a:off x="0" y="895051"/>
            <a:ext cx="7289921" cy="5634101"/>
          </a:xfrm>
          <a:prstGeom prst="rect">
            <a:avLst/>
          </a:prstGeom>
        </p:spPr>
      </p:pic>
      <p:pic>
        <p:nvPicPr>
          <p:cNvPr id="5" name="Picture 4">
            <a:extLst>
              <a:ext uri="{FF2B5EF4-FFF2-40B4-BE49-F238E27FC236}">
                <a16:creationId xmlns:a16="http://schemas.microsoft.com/office/drawing/2014/main" id="{759C8207-8F64-6E98-BD38-E5C27A11B03D}"/>
              </a:ext>
            </a:extLst>
          </p:cNvPr>
          <p:cNvPicPr>
            <a:picLocks noChangeAspect="1"/>
          </p:cNvPicPr>
          <p:nvPr/>
        </p:nvPicPr>
        <p:blipFill>
          <a:blip r:embed="rId3"/>
          <a:stretch>
            <a:fillRect/>
          </a:stretch>
        </p:blipFill>
        <p:spPr>
          <a:xfrm>
            <a:off x="5793756" y="149"/>
            <a:ext cx="7650782" cy="7650782"/>
          </a:xfrm>
          <a:prstGeom prst="rect">
            <a:avLst/>
          </a:prstGeom>
        </p:spPr>
      </p:pic>
    </p:spTree>
    <p:extLst>
      <p:ext uri="{BB962C8B-B14F-4D97-AF65-F5344CB8AC3E}">
        <p14:creationId xmlns:p14="http://schemas.microsoft.com/office/powerpoint/2010/main" val="4257858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DCA9EF7-078A-4F88-B18C-0DA40C00A70D}"/>
              </a:ext>
            </a:extLst>
          </p:cNvPr>
          <p:cNvGraphicFramePr>
            <a:graphicFrameLocks noGrp="1"/>
          </p:cNvGraphicFramePr>
          <p:nvPr>
            <p:ph idx="1"/>
          </p:nvPr>
        </p:nvGraphicFramePr>
        <p:xfrm>
          <a:off x="1100077" y="175915"/>
          <a:ext cx="11915838" cy="7224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220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2013 - 2022 Theme">
  <a:themeElements>
    <a:clrScheme name="Office 2013 - 2022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4.xml><?xml version="1.0" encoding="utf-8"?>
<a:theme xmlns:a="http://schemas.openxmlformats.org/drawingml/2006/main" name="2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1076</TotalTime>
  <Words>2813</Words>
  <Application>Microsoft Office PowerPoint</Application>
  <PresentationFormat>Custom</PresentationFormat>
  <Paragraphs>458</Paragraphs>
  <Slides>43</Slides>
  <Notes>28</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43</vt:i4>
      </vt:variant>
    </vt:vector>
  </HeadingPairs>
  <TitlesOfParts>
    <vt:vector size="60" baseType="lpstr">
      <vt:lpstr>Aptos</vt:lpstr>
      <vt:lpstr>Arial</vt:lpstr>
      <vt:lpstr>Calibri</vt:lpstr>
      <vt:lpstr>Calibri Light</vt:lpstr>
      <vt:lpstr>Calisto MT</vt:lpstr>
      <vt:lpstr>Noto Sans Symbols</vt:lpstr>
      <vt:lpstr>Source Sans 3</vt:lpstr>
      <vt:lpstr>Source Sans 3 Semibold</vt:lpstr>
      <vt:lpstr>Source Sans Pro</vt:lpstr>
      <vt:lpstr>Source Sans Pro Black</vt:lpstr>
      <vt:lpstr>SourceSansPro-Bold</vt:lpstr>
      <vt:lpstr>SourceSansPro-Regular</vt:lpstr>
      <vt:lpstr>Univers Condensed</vt:lpstr>
      <vt:lpstr>Office Theme</vt:lpstr>
      <vt:lpstr>Office 2013 - 2022 Theme</vt:lpstr>
      <vt:lpstr>ChronicleVTI</vt:lpstr>
      <vt:lpstr>2_Office Theme</vt:lpstr>
      <vt:lpstr>PowerPoint Presentation</vt:lpstr>
      <vt:lpstr>Agenda</vt:lpstr>
      <vt:lpstr>PowerPoint Presentation</vt:lpstr>
      <vt:lpstr>Programme Objectives</vt:lpstr>
      <vt:lpstr>PowerPoint Presentation</vt:lpstr>
      <vt:lpstr>Barriers to Progression</vt:lpstr>
      <vt:lpstr>PowerPoint Presentation</vt:lpstr>
      <vt:lpstr>PowerPoint Presentation</vt:lpstr>
      <vt:lpstr>PowerPoint Presentation</vt:lpstr>
      <vt:lpstr>Leadership Qualities</vt:lpstr>
      <vt:lpstr>PowerPoint Presentation</vt:lpstr>
      <vt:lpstr>PowerPoint Presentation</vt:lpstr>
      <vt:lpstr>PowerPoint Presentation</vt:lpstr>
      <vt:lpstr>PowerPoint Presentation</vt:lpstr>
      <vt:lpstr>Your journey in leadership</vt:lpstr>
      <vt:lpstr>PowerPoint Presentation</vt:lpstr>
      <vt:lpstr>PowerPoint Presentation</vt:lpstr>
      <vt:lpstr>Programme Leadership Competencies</vt:lpstr>
      <vt:lpstr>PowerPoint Presentation</vt:lpstr>
      <vt:lpstr>PowerPoint Presentation</vt:lpstr>
      <vt:lpstr>Beyond Barriers   Mentoring arrangements  2025  </vt:lpstr>
      <vt:lpstr>PowerPoint Presentation</vt:lpstr>
      <vt:lpstr>PowerPoint Presentation</vt:lpstr>
      <vt:lpstr>PowerPoint Presentation</vt:lpstr>
      <vt:lpstr>Where mentoring fits on the continuum of support </vt:lpstr>
      <vt:lpstr>Benefits of mentoring</vt:lpstr>
      <vt:lpstr>Roles and Responsibilities </vt:lpstr>
      <vt:lpstr>PowerPoint Presentation</vt:lpstr>
      <vt:lpstr>PowerPoint Presentation</vt:lpstr>
      <vt:lpstr>Building Trust and Rapport </vt:lpstr>
      <vt:lpstr>PowerPoint Presentation</vt:lpstr>
      <vt:lpstr>PowerPoint Presentation</vt:lpstr>
      <vt:lpstr>Introduction to the Group Task Project Pete Chilvers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Jodie</dc:creator>
  <cp:lastModifiedBy>Jodie Wilson</cp:lastModifiedBy>
  <cp:revision>18</cp:revision>
  <dcterms:created xsi:type="dcterms:W3CDTF">2025-06-18T15:05:22Z</dcterms:created>
  <dcterms:modified xsi:type="dcterms:W3CDTF">2025-07-09T10:49:04Z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2025-03-24T00:00:00Z</vt:filetime>
  </property>
  <property fmtid="{D5CDD505-2E9C-101B-9397-08002B2CF9AE}" pid="3" name="Creator">
    <vt:lpwstr>Adobe InDesign 20.2 (Windows)</vt:lpwstr>
  </property>
  <property fmtid="{D5CDD505-2E9C-101B-9397-08002B2CF9AE}" pid="4" name="LastSaved">
    <vt:filetime>2025-06-18T00:00:00Z</vt:filetime>
  </property>
  <property fmtid="{D5CDD505-2E9C-101B-9397-08002B2CF9AE}" pid="5" name="Producer">
    <vt:lpwstr>Adobe PDF Library 17.0</vt:lpwstr>
  </property>
</Properties>
</file>