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11"/>
  </p:notesMasterIdLst>
  <p:sldIdLst>
    <p:sldId id="256" r:id="rId2"/>
    <p:sldId id="257" r:id="rId3"/>
    <p:sldId id="258" r:id="rId4"/>
    <p:sldId id="259" r:id="rId5"/>
    <p:sldId id="260" r:id="rId6"/>
    <p:sldId id="262" r:id="rId7"/>
    <p:sldId id="287" r:id="rId8"/>
    <p:sldId id="290" r:id="rId9"/>
    <p:sldId id="289"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4" d="100"/>
          <a:sy n="84" d="100"/>
        </p:scale>
        <p:origin x="538"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874E77-9893-403D-810F-82370D168BCA}" type="doc">
      <dgm:prSet loTypeId="urn:microsoft.com/office/officeart/2005/8/layout/radial3" loCatId="cycle" qsTypeId="urn:microsoft.com/office/officeart/2005/8/quickstyle/simple1" qsCatId="simple" csTypeId="urn:microsoft.com/office/officeart/2005/8/colors/colorful1" csCatId="colorful" phldr="1"/>
      <dgm:spPr/>
      <dgm:t>
        <a:bodyPr/>
        <a:lstStyle/>
        <a:p>
          <a:endParaRPr lang="en-GB"/>
        </a:p>
      </dgm:t>
    </dgm:pt>
    <dgm:pt modelId="{82D16242-77F1-446D-9DD4-29C42EF92477}">
      <dgm:prSet phldrT="[Text]"/>
      <dgm:spPr/>
      <dgm:t>
        <a:bodyPr/>
        <a:lstStyle/>
        <a:p>
          <a:r>
            <a:rPr lang="en-GB" dirty="0">
              <a:effectLst/>
              <a:latin typeface="Calibri" panose="020F0502020204030204" pitchFamily="34" charset="0"/>
              <a:ea typeface="Calibri" panose="020F0502020204030204" pitchFamily="34" charset="0"/>
              <a:cs typeface="Lota Grotesque Alt 1 It"/>
            </a:rPr>
            <a:t>Ensuring a strong focus on diversity and inclusion across the region, particularly in leadership thinking and the culture of children’s services, while supporting the development of practices that attract, nurture, and retain talent from a wide range of backgrounds.’</a:t>
          </a:r>
          <a:endParaRPr lang="en-GB" dirty="0"/>
        </a:p>
      </dgm:t>
    </dgm:pt>
    <dgm:pt modelId="{30F5F61A-7A16-4A38-BAA7-2981AB6CB58E}" type="parTrans" cxnId="{B2E71586-BEB0-4B63-8925-85E31F289A8D}">
      <dgm:prSet/>
      <dgm:spPr/>
      <dgm:t>
        <a:bodyPr/>
        <a:lstStyle/>
        <a:p>
          <a:endParaRPr lang="en-GB"/>
        </a:p>
      </dgm:t>
    </dgm:pt>
    <dgm:pt modelId="{A2DBF812-A414-41EB-8B94-7C79A0017673}" type="sibTrans" cxnId="{B2E71586-BEB0-4B63-8925-85E31F289A8D}">
      <dgm:prSet/>
      <dgm:spPr/>
      <dgm:t>
        <a:bodyPr/>
        <a:lstStyle/>
        <a:p>
          <a:endParaRPr lang="en-GB"/>
        </a:p>
      </dgm:t>
    </dgm:pt>
    <dgm:pt modelId="{2474F583-EEEC-479B-BE3E-012A2A31E817}">
      <dgm:prSet phldrT="[Text]"/>
      <dgm:spPr/>
      <dgm:t>
        <a:bodyPr/>
        <a:lstStyle/>
        <a:p>
          <a:pPr>
            <a:buFont typeface="Symbol" panose="05050102010706020507" pitchFamily="18" charset="2"/>
            <a:buChar char=""/>
          </a:pPr>
          <a:r>
            <a:rPr lang="en-GB" dirty="0"/>
            <a:t>EDI Good Practice guide</a:t>
          </a:r>
        </a:p>
      </dgm:t>
    </dgm:pt>
    <dgm:pt modelId="{027666B2-78D7-4F34-8898-8CBC3B60E357}" type="parTrans" cxnId="{86147724-CD71-491C-8403-A2ED052012C3}">
      <dgm:prSet/>
      <dgm:spPr/>
      <dgm:t>
        <a:bodyPr/>
        <a:lstStyle/>
        <a:p>
          <a:endParaRPr lang="en-GB"/>
        </a:p>
      </dgm:t>
    </dgm:pt>
    <dgm:pt modelId="{51F679B7-1F8E-4B90-BD95-59D7F23E19A4}" type="sibTrans" cxnId="{86147724-CD71-491C-8403-A2ED052012C3}">
      <dgm:prSet/>
      <dgm:spPr/>
      <dgm:t>
        <a:bodyPr/>
        <a:lstStyle/>
        <a:p>
          <a:endParaRPr lang="en-GB"/>
        </a:p>
      </dgm:t>
    </dgm:pt>
    <dgm:pt modelId="{6F56ED99-5219-4746-BF4D-7DA55141CAF5}">
      <dgm:prSet/>
      <dgm:spPr/>
      <dgm:t>
        <a:bodyPr/>
        <a:lstStyle/>
        <a:p>
          <a:pPr>
            <a:buFont typeface="Symbol" panose="05050102010706020507" pitchFamily="18" charset="2"/>
            <a:buChar char=""/>
          </a:pPr>
          <a:r>
            <a:rPr lang="en-GB" dirty="0"/>
            <a:t>Regional </a:t>
          </a:r>
          <a:r>
            <a:rPr lang="en-GB" dirty="0" err="1"/>
            <a:t>DiL</a:t>
          </a:r>
          <a:r>
            <a:rPr lang="en-GB" dirty="0"/>
            <a:t> Charter and individual pledges</a:t>
          </a:r>
        </a:p>
      </dgm:t>
    </dgm:pt>
    <dgm:pt modelId="{C2E2DE52-263D-4460-81A7-C0A0D62842A9}" type="parTrans" cxnId="{C2B9CEF1-7503-49E5-A4A7-430BE1C2B05C}">
      <dgm:prSet/>
      <dgm:spPr/>
      <dgm:t>
        <a:bodyPr/>
        <a:lstStyle/>
        <a:p>
          <a:endParaRPr lang="en-GB"/>
        </a:p>
      </dgm:t>
    </dgm:pt>
    <dgm:pt modelId="{066C0FA6-A495-4F0D-A40F-87905C1DBD62}" type="sibTrans" cxnId="{C2B9CEF1-7503-49E5-A4A7-430BE1C2B05C}">
      <dgm:prSet/>
      <dgm:spPr/>
      <dgm:t>
        <a:bodyPr/>
        <a:lstStyle/>
        <a:p>
          <a:endParaRPr lang="en-GB"/>
        </a:p>
      </dgm:t>
    </dgm:pt>
    <dgm:pt modelId="{7B7416A3-93A4-4CD7-A366-8BD5A606F97C}">
      <dgm:prSet phldrT="[Text]"/>
      <dgm:spPr/>
      <dgm:t>
        <a:bodyPr/>
        <a:lstStyle/>
        <a:p>
          <a:pPr>
            <a:buFont typeface="Symbol" panose="05050102010706020507" pitchFamily="18" charset="2"/>
            <a:buChar char=""/>
          </a:pPr>
          <a:r>
            <a:rPr lang="en-GB" dirty="0"/>
            <a:t>Monthly EDI regional  meetings</a:t>
          </a:r>
        </a:p>
      </dgm:t>
    </dgm:pt>
    <dgm:pt modelId="{C2978FB8-5D24-49E2-9FD9-70783C75BC1A}" type="parTrans" cxnId="{697E8119-3811-40E1-A3D6-D77A4916070A}">
      <dgm:prSet/>
      <dgm:spPr/>
      <dgm:t>
        <a:bodyPr/>
        <a:lstStyle/>
        <a:p>
          <a:endParaRPr lang="en-GB"/>
        </a:p>
      </dgm:t>
    </dgm:pt>
    <dgm:pt modelId="{974F78B5-AA59-4519-927E-B50B155EAE77}" type="sibTrans" cxnId="{697E8119-3811-40E1-A3D6-D77A4916070A}">
      <dgm:prSet/>
      <dgm:spPr/>
      <dgm:t>
        <a:bodyPr/>
        <a:lstStyle/>
        <a:p>
          <a:endParaRPr lang="en-GB"/>
        </a:p>
      </dgm:t>
    </dgm:pt>
    <dgm:pt modelId="{3BC1A60E-E435-48E3-A3E2-344977783AC1}">
      <dgm:prSet phldrT="[Text]"/>
      <dgm:spPr/>
      <dgm:t>
        <a:bodyPr/>
        <a:lstStyle/>
        <a:p>
          <a:pPr>
            <a:buFont typeface="Symbol" panose="05050102010706020507" pitchFamily="18" charset="2"/>
            <a:buChar char=""/>
          </a:pPr>
          <a:r>
            <a:rPr lang="en-GB"/>
            <a:t>Quarterly Seminars to share learning </a:t>
          </a:r>
          <a:endParaRPr lang="en-GB" dirty="0"/>
        </a:p>
      </dgm:t>
    </dgm:pt>
    <dgm:pt modelId="{94FB25EA-DFF9-4167-9218-E87C600C20E7}" type="parTrans" cxnId="{C0D3A52D-857D-4B36-82A5-3509A8B11152}">
      <dgm:prSet/>
      <dgm:spPr/>
      <dgm:t>
        <a:bodyPr/>
        <a:lstStyle/>
        <a:p>
          <a:endParaRPr lang="en-GB"/>
        </a:p>
      </dgm:t>
    </dgm:pt>
    <dgm:pt modelId="{7476E664-2BB4-46F2-8639-2DB9DDB0EFA7}" type="sibTrans" cxnId="{C0D3A52D-857D-4B36-82A5-3509A8B11152}">
      <dgm:prSet/>
      <dgm:spPr/>
      <dgm:t>
        <a:bodyPr/>
        <a:lstStyle/>
        <a:p>
          <a:endParaRPr lang="en-GB"/>
        </a:p>
      </dgm:t>
    </dgm:pt>
    <dgm:pt modelId="{1B076E92-3317-4222-B005-92641EF68FE2}">
      <dgm:prSet/>
      <dgm:spPr/>
      <dgm:t>
        <a:bodyPr/>
        <a:lstStyle/>
        <a:p>
          <a:r>
            <a:rPr lang="en-GB" dirty="0"/>
            <a:t>Beyond </a:t>
          </a:r>
          <a:r>
            <a:rPr lang="en-GB" dirty="0" err="1"/>
            <a:t>Barries</a:t>
          </a:r>
          <a:r>
            <a:rPr lang="en-GB" dirty="0"/>
            <a:t> – Developing Diverse Leadership</a:t>
          </a:r>
        </a:p>
      </dgm:t>
    </dgm:pt>
    <dgm:pt modelId="{CD9161CC-A014-489B-AE15-36E292E77499}" type="parTrans" cxnId="{1323B257-1CCF-43E3-8822-C7B8B34F73D8}">
      <dgm:prSet/>
      <dgm:spPr/>
      <dgm:t>
        <a:bodyPr/>
        <a:lstStyle/>
        <a:p>
          <a:endParaRPr lang="en-GB"/>
        </a:p>
      </dgm:t>
    </dgm:pt>
    <dgm:pt modelId="{21679E9A-D321-4081-9B07-39CA4339A399}" type="sibTrans" cxnId="{1323B257-1CCF-43E3-8822-C7B8B34F73D8}">
      <dgm:prSet/>
      <dgm:spPr/>
      <dgm:t>
        <a:bodyPr/>
        <a:lstStyle/>
        <a:p>
          <a:endParaRPr lang="en-GB"/>
        </a:p>
      </dgm:t>
    </dgm:pt>
    <dgm:pt modelId="{98262D78-A05C-436D-88D1-E52499EDED1A}">
      <dgm:prSet/>
      <dgm:spPr/>
      <dgm:t>
        <a:bodyPr/>
        <a:lstStyle/>
        <a:p>
          <a:r>
            <a:rPr lang="en-GB" dirty="0"/>
            <a:t>Visibility in Leadership Group</a:t>
          </a:r>
        </a:p>
      </dgm:t>
    </dgm:pt>
    <dgm:pt modelId="{B9CE0ED1-7783-48BE-A81D-34BADF927348}" type="parTrans" cxnId="{5E92CB33-22AB-41AE-8C78-CE2875A43F84}">
      <dgm:prSet/>
      <dgm:spPr/>
      <dgm:t>
        <a:bodyPr/>
        <a:lstStyle/>
        <a:p>
          <a:endParaRPr lang="en-GB"/>
        </a:p>
      </dgm:t>
    </dgm:pt>
    <dgm:pt modelId="{F0658669-1217-4EFB-B780-7CD075EF98CB}" type="sibTrans" cxnId="{5E92CB33-22AB-41AE-8C78-CE2875A43F84}">
      <dgm:prSet/>
      <dgm:spPr/>
      <dgm:t>
        <a:bodyPr/>
        <a:lstStyle/>
        <a:p>
          <a:endParaRPr lang="en-GB"/>
        </a:p>
      </dgm:t>
    </dgm:pt>
    <dgm:pt modelId="{171519DE-35DF-4E3E-B08B-75B4CA056D11}" type="pres">
      <dgm:prSet presAssocID="{4C874E77-9893-403D-810F-82370D168BCA}" presName="composite" presStyleCnt="0">
        <dgm:presLayoutVars>
          <dgm:chMax val="1"/>
          <dgm:dir/>
          <dgm:resizeHandles val="exact"/>
        </dgm:presLayoutVars>
      </dgm:prSet>
      <dgm:spPr/>
      <dgm:t>
        <a:bodyPr/>
        <a:lstStyle/>
        <a:p>
          <a:endParaRPr lang="en-US"/>
        </a:p>
      </dgm:t>
    </dgm:pt>
    <dgm:pt modelId="{917E95FE-39AD-4E91-8847-F75B0DEA3991}" type="pres">
      <dgm:prSet presAssocID="{4C874E77-9893-403D-810F-82370D168BCA}" presName="radial" presStyleCnt="0">
        <dgm:presLayoutVars>
          <dgm:animLvl val="ctr"/>
        </dgm:presLayoutVars>
      </dgm:prSet>
      <dgm:spPr/>
    </dgm:pt>
    <dgm:pt modelId="{C27E4942-D2E8-490A-92A2-18E76147E3C5}" type="pres">
      <dgm:prSet presAssocID="{82D16242-77F1-446D-9DD4-29C42EF92477}" presName="centerShape" presStyleLbl="vennNode1" presStyleIdx="0" presStyleCnt="7"/>
      <dgm:spPr/>
      <dgm:t>
        <a:bodyPr/>
        <a:lstStyle/>
        <a:p>
          <a:endParaRPr lang="en-US"/>
        </a:p>
      </dgm:t>
    </dgm:pt>
    <dgm:pt modelId="{54DC7FB2-D4A9-401C-A8E0-558A555E6004}" type="pres">
      <dgm:prSet presAssocID="{2474F583-EEEC-479B-BE3E-012A2A31E817}" presName="node" presStyleLbl="vennNode1" presStyleIdx="1" presStyleCnt="7">
        <dgm:presLayoutVars>
          <dgm:bulletEnabled val="1"/>
        </dgm:presLayoutVars>
      </dgm:prSet>
      <dgm:spPr/>
      <dgm:t>
        <a:bodyPr/>
        <a:lstStyle/>
        <a:p>
          <a:endParaRPr lang="en-US"/>
        </a:p>
      </dgm:t>
    </dgm:pt>
    <dgm:pt modelId="{8894BD39-A894-43CE-B796-CEBEA3341640}" type="pres">
      <dgm:prSet presAssocID="{7B7416A3-93A4-4CD7-A366-8BD5A606F97C}" presName="node" presStyleLbl="vennNode1" presStyleIdx="2" presStyleCnt="7">
        <dgm:presLayoutVars>
          <dgm:bulletEnabled val="1"/>
        </dgm:presLayoutVars>
      </dgm:prSet>
      <dgm:spPr/>
      <dgm:t>
        <a:bodyPr/>
        <a:lstStyle/>
        <a:p>
          <a:endParaRPr lang="en-US"/>
        </a:p>
      </dgm:t>
    </dgm:pt>
    <dgm:pt modelId="{58F75A4A-0A44-489A-B021-4575AC290731}" type="pres">
      <dgm:prSet presAssocID="{3BC1A60E-E435-48E3-A3E2-344977783AC1}" presName="node" presStyleLbl="vennNode1" presStyleIdx="3" presStyleCnt="7">
        <dgm:presLayoutVars>
          <dgm:bulletEnabled val="1"/>
        </dgm:presLayoutVars>
      </dgm:prSet>
      <dgm:spPr/>
      <dgm:t>
        <a:bodyPr/>
        <a:lstStyle/>
        <a:p>
          <a:endParaRPr lang="en-US"/>
        </a:p>
      </dgm:t>
    </dgm:pt>
    <dgm:pt modelId="{C33B01DD-74DF-4ED9-9E61-4AAF5BFC66D3}" type="pres">
      <dgm:prSet presAssocID="{6F56ED99-5219-4746-BF4D-7DA55141CAF5}" presName="node" presStyleLbl="vennNode1" presStyleIdx="4" presStyleCnt="7">
        <dgm:presLayoutVars>
          <dgm:bulletEnabled val="1"/>
        </dgm:presLayoutVars>
      </dgm:prSet>
      <dgm:spPr/>
      <dgm:t>
        <a:bodyPr/>
        <a:lstStyle/>
        <a:p>
          <a:endParaRPr lang="en-US"/>
        </a:p>
      </dgm:t>
    </dgm:pt>
    <dgm:pt modelId="{0C451DE1-6CAF-496B-8D67-3AC7D37D9479}" type="pres">
      <dgm:prSet presAssocID="{1B076E92-3317-4222-B005-92641EF68FE2}" presName="node" presStyleLbl="vennNode1" presStyleIdx="5" presStyleCnt="7">
        <dgm:presLayoutVars>
          <dgm:bulletEnabled val="1"/>
        </dgm:presLayoutVars>
      </dgm:prSet>
      <dgm:spPr/>
      <dgm:t>
        <a:bodyPr/>
        <a:lstStyle/>
        <a:p>
          <a:endParaRPr lang="en-US"/>
        </a:p>
      </dgm:t>
    </dgm:pt>
    <dgm:pt modelId="{F3EC2366-2983-4027-8346-180E22637459}" type="pres">
      <dgm:prSet presAssocID="{98262D78-A05C-436D-88D1-E52499EDED1A}" presName="node" presStyleLbl="vennNode1" presStyleIdx="6" presStyleCnt="7">
        <dgm:presLayoutVars>
          <dgm:bulletEnabled val="1"/>
        </dgm:presLayoutVars>
      </dgm:prSet>
      <dgm:spPr/>
      <dgm:t>
        <a:bodyPr/>
        <a:lstStyle/>
        <a:p>
          <a:endParaRPr lang="en-US"/>
        </a:p>
      </dgm:t>
    </dgm:pt>
  </dgm:ptLst>
  <dgm:cxnLst>
    <dgm:cxn modelId="{C2B9CEF1-7503-49E5-A4A7-430BE1C2B05C}" srcId="{82D16242-77F1-446D-9DD4-29C42EF92477}" destId="{6F56ED99-5219-4746-BF4D-7DA55141CAF5}" srcOrd="3" destOrd="0" parTransId="{C2E2DE52-263D-4460-81A7-C0A0D62842A9}" sibTransId="{066C0FA6-A495-4F0D-A40F-87905C1DBD62}"/>
    <dgm:cxn modelId="{A0DE5232-8A9A-4824-9511-7748D4A7291E}" type="presOf" srcId="{4C874E77-9893-403D-810F-82370D168BCA}" destId="{171519DE-35DF-4E3E-B08B-75B4CA056D11}" srcOrd="0" destOrd="0" presId="urn:microsoft.com/office/officeart/2005/8/layout/radial3"/>
    <dgm:cxn modelId="{86147724-CD71-491C-8403-A2ED052012C3}" srcId="{82D16242-77F1-446D-9DD4-29C42EF92477}" destId="{2474F583-EEEC-479B-BE3E-012A2A31E817}" srcOrd="0" destOrd="0" parTransId="{027666B2-78D7-4F34-8898-8CBC3B60E357}" sibTransId="{51F679B7-1F8E-4B90-BD95-59D7F23E19A4}"/>
    <dgm:cxn modelId="{C0D3A52D-857D-4B36-82A5-3509A8B11152}" srcId="{82D16242-77F1-446D-9DD4-29C42EF92477}" destId="{3BC1A60E-E435-48E3-A3E2-344977783AC1}" srcOrd="2" destOrd="0" parTransId="{94FB25EA-DFF9-4167-9218-E87C600C20E7}" sibTransId="{7476E664-2BB4-46F2-8639-2DB9DDB0EFA7}"/>
    <dgm:cxn modelId="{E0A8A8B2-A312-415A-ADE4-298E3CDE1D05}" type="presOf" srcId="{1B076E92-3317-4222-B005-92641EF68FE2}" destId="{0C451DE1-6CAF-496B-8D67-3AC7D37D9479}" srcOrd="0" destOrd="0" presId="urn:microsoft.com/office/officeart/2005/8/layout/radial3"/>
    <dgm:cxn modelId="{34AAB8FC-0DB4-4D6E-AB38-6891D4FF747C}" type="presOf" srcId="{3BC1A60E-E435-48E3-A3E2-344977783AC1}" destId="{58F75A4A-0A44-489A-B021-4575AC290731}" srcOrd="0" destOrd="0" presId="urn:microsoft.com/office/officeart/2005/8/layout/radial3"/>
    <dgm:cxn modelId="{4A56B6F5-B866-49A8-96E7-37FEE1C4DE82}" type="presOf" srcId="{6F56ED99-5219-4746-BF4D-7DA55141CAF5}" destId="{C33B01DD-74DF-4ED9-9E61-4AAF5BFC66D3}" srcOrd="0" destOrd="0" presId="urn:microsoft.com/office/officeart/2005/8/layout/radial3"/>
    <dgm:cxn modelId="{1323B257-1CCF-43E3-8822-C7B8B34F73D8}" srcId="{82D16242-77F1-446D-9DD4-29C42EF92477}" destId="{1B076E92-3317-4222-B005-92641EF68FE2}" srcOrd="4" destOrd="0" parTransId="{CD9161CC-A014-489B-AE15-36E292E77499}" sibTransId="{21679E9A-D321-4081-9B07-39CA4339A399}"/>
    <dgm:cxn modelId="{B2E71586-BEB0-4B63-8925-85E31F289A8D}" srcId="{4C874E77-9893-403D-810F-82370D168BCA}" destId="{82D16242-77F1-446D-9DD4-29C42EF92477}" srcOrd="0" destOrd="0" parTransId="{30F5F61A-7A16-4A38-BAA7-2981AB6CB58E}" sibTransId="{A2DBF812-A414-41EB-8B94-7C79A0017673}"/>
    <dgm:cxn modelId="{459005E6-AE44-4210-8B7B-1B6480404B15}" type="presOf" srcId="{7B7416A3-93A4-4CD7-A366-8BD5A606F97C}" destId="{8894BD39-A894-43CE-B796-CEBEA3341640}" srcOrd="0" destOrd="0" presId="urn:microsoft.com/office/officeart/2005/8/layout/radial3"/>
    <dgm:cxn modelId="{697E8119-3811-40E1-A3D6-D77A4916070A}" srcId="{82D16242-77F1-446D-9DD4-29C42EF92477}" destId="{7B7416A3-93A4-4CD7-A366-8BD5A606F97C}" srcOrd="1" destOrd="0" parTransId="{C2978FB8-5D24-49E2-9FD9-70783C75BC1A}" sibTransId="{974F78B5-AA59-4519-927E-B50B155EAE77}"/>
    <dgm:cxn modelId="{8C12F59A-4FB9-4233-8FE5-3E83307FDE1F}" type="presOf" srcId="{2474F583-EEEC-479B-BE3E-012A2A31E817}" destId="{54DC7FB2-D4A9-401C-A8E0-558A555E6004}" srcOrd="0" destOrd="0" presId="urn:microsoft.com/office/officeart/2005/8/layout/radial3"/>
    <dgm:cxn modelId="{5E92CB33-22AB-41AE-8C78-CE2875A43F84}" srcId="{82D16242-77F1-446D-9DD4-29C42EF92477}" destId="{98262D78-A05C-436D-88D1-E52499EDED1A}" srcOrd="5" destOrd="0" parTransId="{B9CE0ED1-7783-48BE-A81D-34BADF927348}" sibTransId="{F0658669-1217-4EFB-B780-7CD075EF98CB}"/>
    <dgm:cxn modelId="{D1A5CC55-D66D-4BFF-951A-DCAECC336597}" type="presOf" srcId="{98262D78-A05C-436D-88D1-E52499EDED1A}" destId="{F3EC2366-2983-4027-8346-180E22637459}" srcOrd="0" destOrd="0" presId="urn:microsoft.com/office/officeart/2005/8/layout/radial3"/>
    <dgm:cxn modelId="{3CB316C2-9B6D-41DD-81BF-F97ED96249C7}" type="presOf" srcId="{82D16242-77F1-446D-9DD4-29C42EF92477}" destId="{C27E4942-D2E8-490A-92A2-18E76147E3C5}" srcOrd="0" destOrd="0" presId="urn:microsoft.com/office/officeart/2005/8/layout/radial3"/>
    <dgm:cxn modelId="{5E47B97E-44C8-4BFE-8ABF-706BE1E5A53A}" type="presParOf" srcId="{171519DE-35DF-4E3E-B08B-75B4CA056D11}" destId="{917E95FE-39AD-4E91-8847-F75B0DEA3991}" srcOrd="0" destOrd="0" presId="urn:microsoft.com/office/officeart/2005/8/layout/radial3"/>
    <dgm:cxn modelId="{3096992F-1D85-4961-AC79-2DEB1F609BDD}" type="presParOf" srcId="{917E95FE-39AD-4E91-8847-F75B0DEA3991}" destId="{C27E4942-D2E8-490A-92A2-18E76147E3C5}" srcOrd="0" destOrd="0" presId="urn:microsoft.com/office/officeart/2005/8/layout/radial3"/>
    <dgm:cxn modelId="{1E8727A9-8331-4DC2-84AF-731525319166}" type="presParOf" srcId="{917E95FE-39AD-4E91-8847-F75B0DEA3991}" destId="{54DC7FB2-D4A9-401C-A8E0-558A555E6004}" srcOrd="1" destOrd="0" presId="urn:microsoft.com/office/officeart/2005/8/layout/radial3"/>
    <dgm:cxn modelId="{FFF190B1-A361-497E-B7F6-7242246D51F5}" type="presParOf" srcId="{917E95FE-39AD-4E91-8847-F75B0DEA3991}" destId="{8894BD39-A894-43CE-B796-CEBEA3341640}" srcOrd="2" destOrd="0" presId="urn:microsoft.com/office/officeart/2005/8/layout/radial3"/>
    <dgm:cxn modelId="{0A55DD30-D288-48AD-8379-F70D12298081}" type="presParOf" srcId="{917E95FE-39AD-4E91-8847-F75B0DEA3991}" destId="{58F75A4A-0A44-489A-B021-4575AC290731}" srcOrd="3" destOrd="0" presId="urn:microsoft.com/office/officeart/2005/8/layout/radial3"/>
    <dgm:cxn modelId="{FE26D3DE-D555-428C-BC99-932003B557E2}" type="presParOf" srcId="{917E95FE-39AD-4E91-8847-F75B0DEA3991}" destId="{C33B01DD-74DF-4ED9-9E61-4AAF5BFC66D3}" srcOrd="4" destOrd="0" presId="urn:microsoft.com/office/officeart/2005/8/layout/radial3"/>
    <dgm:cxn modelId="{A39C59C8-DD88-4E9D-9C40-3A95DF9627C6}" type="presParOf" srcId="{917E95FE-39AD-4E91-8847-F75B0DEA3991}" destId="{0C451DE1-6CAF-496B-8D67-3AC7D37D9479}" srcOrd="5" destOrd="0" presId="urn:microsoft.com/office/officeart/2005/8/layout/radial3"/>
    <dgm:cxn modelId="{B1EF0E8C-58D5-4EBE-8E07-C71349E64106}" type="presParOf" srcId="{917E95FE-39AD-4E91-8847-F75B0DEA3991}" destId="{F3EC2366-2983-4027-8346-180E22637459}" srcOrd="6"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C518B6-31B1-4E25-ABCD-12A4E2456C45}"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GB"/>
        </a:p>
      </dgm:t>
    </dgm:pt>
    <dgm:pt modelId="{9C681C4E-F533-4133-B2E3-9141B694093C}">
      <dgm:prSet phldrT="[Text]"/>
      <dgm:spPr/>
      <dgm:t>
        <a:bodyPr/>
        <a:lstStyle/>
        <a:p>
          <a:r>
            <a:rPr lang="en-GB" cap="none" dirty="0">
              <a:latin typeface="Aptos" panose="020B0004020202020204" pitchFamily="34" charset="0"/>
              <a:ea typeface="Calibri" panose="020F0502020204030204" pitchFamily="34" charset="0"/>
              <a:cs typeface="Calibri" panose="020F0502020204030204" pitchFamily="34" charset="0"/>
            </a:rPr>
            <a:t>13% of </a:t>
          </a:r>
          <a:r>
            <a:rPr lang="en-GB" cap="none" dirty="0" err="1">
              <a:latin typeface="Aptos" panose="020B0004020202020204" pitchFamily="34" charset="0"/>
              <a:ea typeface="Calibri" panose="020F0502020204030204" pitchFamily="34" charset="0"/>
              <a:cs typeface="Calibri" panose="020F0502020204030204" pitchFamily="34" charset="0"/>
            </a:rPr>
            <a:t>DCS</a:t>
          </a:r>
          <a:r>
            <a:rPr lang="en-GB" cap="none" dirty="0">
              <a:latin typeface="Aptos" panose="020B0004020202020204" pitchFamily="34" charset="0"/>
              <a:ea typeface="Calibri" panose="020F0502020204030204" pitchFamily="34" charset="0"/>
              <a:cs typeface="Calibri" panose="020F0502020204030204" pitchFamily="34" charset="0"/>
            </a:rPr>
            <a:t> across the country identified themselves from global majority backgrounds</a:t>
          </a:r>
          <a:endParaRPr lang="en-GB" dirty="0">
            <a:latin typeface="Aptos" panose="020B0004020202020204" pitchFamily="34" charset="0"/>
          </a:endParaRPr>
        </a:p>
      </dgm:t>
    </dgm:pt>
    <dgm:pt modelId="{C554A154-DA03-43A7-A17B-5CCB0C29ABB9}" type="parTrans" cxnId="{E9CF56DB-4294-4261-83DC-8302BE005EE8}">
      <dgm:prSet/>
      <dgm:spPr/>
      <dgm:t>
        <a:bodyPr/>
        <a:lstStyle/>
        <a:p>
          <a:endParaRPr lang="en-GB"/>
        </a:p>
      </dgm:t>
    </dgm:pt>
    <dgm:pt modelId="{8338066A-480E-4DEC-B13E-D030DEA20DBA}" type="sibTrans" cxnId="{E9CF56DB-4294-4261-83DC-8302BE005EE8}">
      <dgm:prSet/>
      <dgm:spPr/>
      <dgm:t>
        <a:bodyPr/>
        <a:lstStyle/>
        <a:p>
          <a:endParaRPr lang="en-GB"/>
        </a:p>
      </dgm:t>
    </dgm:pt>
    <dgm:pt modelId="{4CA4B524-4ED3-4F71-BF31-F9D55F429057}">
      <dgm:prSet phldrT="[Text]"/>
      <dgm:spPr/>
      <dgm:t>
        <a:bodyPr/>
        <a:lstStyle/>
        <a:p>
          <a:pPr>
            <a:buNone/>
          </a:pPr>
          <a:r>
            <a:rPr lang="en-GB" cap="none" dirty="0">
              <a:latin typeface="Aptos" panose="020B0004020202020204" pitchFamily="34" charset="0"/>
              <a:ea typeface="Calibri" panose="020F0502020204030204" pitchFamily="34" charset="0"/>
            </a:rPr>
            <a:t>R</a:t>
          </a:r>
          <a:r>
            <a:rPr lang="en-GB" cap="none" dirty="0">
              <a:effectLst/>
              <a:latin typeface="Aptos" panose="020B0004020202020204" pitchFamily="34" charset="0"/>
              <a:ea typeface="Calibri" panose="020F0502020204030204" pitchFamily="34" charset="0"/>
            </a:rPr>
            <a:t>epresentation of Black, Asian and Mixed Heritage social workers in the children’s services workforce in English councils halves between the front line and management</a:t>
          </a:r>
          <a:endParaRPr lang="en-GB" dirty="0">
            <a:latin typeface="Aptos" panose="020B0004020202020204" pitchFamily="34" charset="0"/>
          </a:endParaRPr>
        </a:p>
      </dgm:t>
    </dgm:pt>
    <dgm:pt modelId="{ED13C470-1FB8-4A8B-8C30-611AEBAD0182}" type="parTrans" cxnId="{6DC52355-80F9-4EF9-B7D5-BF1BD2DCC5F6}">
      <dgm:prSet/>
      <dgm:spPr/>
      <dgm:t>
        <a:bodyPr/>
        <a:lstStyle/>
        <a:p>
          <a:endParaRPr lang="en-GB"/>
        </a:p>
      </dgm:t>
    </dgm:pt>
    <dgm:pt modelId="{04E7F45A-4900-4F7A-9107-FACD48CE5429}" type="sibTrans" cxnId="{6DC52355-80F9-4EF9-B7D5-BF1BD2DCC5F6}">
      <dgm:prSet/>
      <dgm:spPr/>
      <dgm:t>
        <a:bodyPr/>
        <a:lstStyle/>
        <a:p>
          <a:endParaRPr lang="en-GB"/>
        </a:p>
      </dgm:t>
    </dgm:pt>
    <dgm:pt modelId="{D40E7D13-F727-4503-A9D0-3A0D84554515}">
      <dgm:prSet phldrT="[Text]"/>
      <dgm:spPr/>
      <dgm:t>
        <a:bodyPr/>
        <a:lstStyle/>
        <a:p>
          <a:pPr>
            <a:buNone/>
          </a:pPr>
          <a:r>
            <a:rPr lang="en-GB" cap="none" dirty="0">
              <a:effectLst/>
              <a:latin typeface="Aptos" panose="020B0004020202020204" pitchFamily="34" charset="0"/>
              <a:ea typeface="Calibri" panose="020F0502020204030204" pitchFamily="34" charset="0"/>
              <a:cs typeface="Lota Grotesque Alt 1 It"/>
            </a:rPr>
            <a:t>By contrast, the proportion of white social workers increases with seniority. </a:t>
          </a:r>
          <a:endParaRPr lang="en-GB" dirty="0">
            <a:latin typeface="Aptos" panose="020B0004020202020204" pitchFamily="34" charset="0"/>
          </a:endParaRPr>
        </a:p>
      </dgm:t>
    </dgm:pt>
    <dgm:pt modelId="{A214E14E-5EA3-4CAE-940C-8BD3D844EE56}" type="parTrans" cxnId="{C96EC5C2-8796-4140-AC88-8A1D7F72F5DF}">
      <dgm:prSet/>
      <dgm:spPr/>
      <dgm:t>
        <a:bodyPr/>
        <a:lstStyle/>
        <a:p>
          <a:endParaRPr lang="en-GB"/>
        </a:p>
      </dgm:t>
    </dgm:pt>
    <dgm:pt modelId="{BAE5442F-038F-43C0-8D38-2F263F032B3C}" type="sibTrans" cxnId="{C96EC5C2-8796-4140-AC88-8A1D7F72F5DF}">
      <dgm:prSet/>
      <dgm:spPr/>
      <dgm:t>
        <a:bodyPr/>
        <a:lstStyle/>
        <a:p>
          <a:endParaRPr lang="en-GB"/>
        </a:p>
      </dgm:t>
    </dgm:pt>
    <dgm:pt modelId="{F0C9DED4-2E8C-46FD-8FCC-3958BA2B327B}">
      <dgm:prSet/>
      <dgm:spPr/>
      <dgm:t>
        <a:bodyPr/>
        <a:lstStyle/>
        <a:p>
          <a:r>
            <a:rPr lang="en-GB" cap="none" dirty="0">
              <a:latin typeface="Aptos" panose="020B0004020202020204" pitchFamily="34" charset="0"/>
              <a:ea typeface="Calibri" panose="020F0502020204030204" pitchFamily="34" charset="0"/>
            </a:rPr>
            <a:t>17% of 2</a:t>
          </a:r>
          <a:r>
            <a:rPr lang="en-GB" cap="none" baseline="30000" dirty="0">
              <a:latin typeface="Aptos" panose="020B0004020202020204" pitchFamily="34" charset="0"/>
              <a:ea typeface="Calibri" panose="020F0502020204030204" pitchFamily="34" charset="0"/>
            </a:rPr>
            <a:t>nd</a:t>
          </a:r>
          <a:r>
            <a:rPr lang="en-GB" cap="none" dirty="0">
              <a:latin typeface="Aptos" panose="020B0004020202020204" pitchFamily="34" charset="0"/>
              <a:ea typeface="Calibri" panose="020F0502020204030204" pitchFamily="34" charset="0"/>
            </a:rPr>
            <a:t> </a:t>
          </a:r>
          <a:r>
            <a:rPr lang="en-GB" cap="none" dirty="0">
              <a:effectLst/>
              <a:latin typeface="Aptos" panose="020B0004020202020204" pitchFamily="34" charset="0"/>
              <a:ea typeface="Calibri" panose="020F0502020204030204" pitchFamily="34" charset="0"/>
            </a:rPr>
            <a:t>Tier Children’s Services Officers identified themselves from global majority backgrounds</a:t>
          </a:r>
          <a:endParaRPr lang="en-GB" dirty="0">
            <a:latin typeface="Aptos" panose="020B0004020202020204" pitchFamily="34" charset="0"/>
          </a:endParaRPr>
        </a:p>
      </dgm:t>
    </dgm:pt>
    <dgm:pt modelId="{703798B2-1095-4B23-A8B9-F97E6B90ED82}" type="parTrans" cxnId="{F01BEA14-3827-497C-9E6A-741678163FF2}">
      <dgm:prSet/>
      <dgm:spPr/>
      <dgm:t>
        <a:bodyPr/>
        <a:lstStyle/>
        <a:p>
          <a:endParaRPr lang="en-GB"/>
        </a:p>
      </dgm:t>
    </dgm:pt>
    <dgm:pt modelId="{6AD3BBD8-A6C0-453D-96A2-1646F0AE1D4D}" type="sibTrans" cxnId="{F01BEA14-3827-497C-9E6A-741678163FF2}">
      <dgm:prSet/>
      <dgm:spPr/>
      <dgm:t>
        <a:bodyPr/>
        <a:lstStyle/>
        <a:p>
          <a:endParaRPr lang="en-GB"/>
        </a:p>
      </dgm:t>
    </dgm:pt>
    <dgm:pt modelId="{0769656D-E071-492E-8529-3BBEA5CC3E18}">
      <dgm:prSet phldrT="[Text]"/>
      <dgm:spPr/>
      <dgm:t>
        <a:bodyPr/>
        <a:lstStyle/>
        <a:p>
          <a:r>
            <a:rPr lang="en-GB" dirty="0">
              <a:latin typeface="Aptos" panose="020B0004020202020204" pitchFamily="34" charset="0"/>
            </a:rPr>
            <a:t>92.5% of head teachers are white British</a:t>
          </a:r>
        </a:p>
      </dgm:t>
    </dgm:pt>
    <dgm:pt modelId="{2831C707-6722-4D5A-B5D3-545111433724}" type="parTrans" cxnId="{DFC959EC-C1C5-4F51-8C89-DAFBD3684A3F}">
      <dgm:prSet/>
      <dgm:spPr/>
      <dgm:t>
        <a:bodyPr/>
        <a:lstStyle/>
        <a:p>
          <a:endParaRPr lang="en-GB"/>
        </a:p>
      </dgm:t>
    </dgm:pt>
    <dgm:pt modelId="{5241D7A7-4FE4-427F-9E75-B9161AE178D8}" type="sibTrans" cxnId="{DFC959EC-C1C5-4F51-8C89-DAFBD3684A3F}">
      <dgm:prSet/>
      <dgm:spPr/>
      <dgm:t>
        <a:bodyPr/>
        <a:lstStyle/>
        <a:p>
          <a:endParaRPr lang="en-GB"/>
        </a:p>
      </dgm:t>
    </dgm:pt>
    <dgm:pt modelId="{4CA3203A-BDE8-4786-99D1-50C0F9C91033}" type="pres">
      <dgm:prSet presAssocID="{BDC518B6-31B1-4E25-ABCD-12A4E2456C45}" presName="diagram" presStyleCnt="0">
        <dgm:presLayoutVars>
          <dgm:dir/>
          <dgm:resizeHandles val="exact"/>
        </dgm:presLayoutVars>
      </dgm:prSet>
      <dgm:spPr/>
      <dgm:t>
        <a:bodyPr/>
        <a:lstStyle/>
        <a:p>
          <a:endParaRPr lang="en-US"/>
        </a:p>
      </dgm:t>
    </dgm:pt>
    <dgm:pt modelId="{B58DF761-96AD-4888-8C5A-392E8896DD4F}" type="pres">
      <dgm:prSet presAssocID="{9C681C4E-F533-4133-B2E3-9141B694093C}" presName="node" presStyleLbl="node1" presStyleIdx="0" presStyleCnt="5">
        <dgm:presLayoutVars>
          <dgm:bulletEnabled val="1"/>
        </dgm:presLayoutVars>
      </dgm:prSet>
      <dgm:spPr/>
      <dgm:t>
        <a:bodyPr/>
        <a:lstStyle/>
        <a:p>
          <a:endParaRPr lang="en-US"/>
        </a:p>
      </dgm:t>
    </dgm:pt>
    <dgm:pt modelId="{E84845B2-0A41-4D79-96A8-C3D0B13CA647}" type="pres">
      <dgm:prSet presAssocID="{8338066A-480E-4DEC-B13E-D030DEA20DBA}" presName="sibTrans" presStyleCnt="0"/>
      <dgm:spPr/>
    </dgm:pt>
    <dgm:pt modelId="{4D4DAF46-95EC-45A2-9E14-CDF21AC6CB65}" type="pres">
      <dgm:prSet presAssocID="{F0C9DED4-2E8C-46FD-8FCC-3958BA2B327B}" presName="node" presStyleLbl="node1" presStyleIdx="1" presStyleCnt="5">
        <dgm:presLayoutVars>
          <dgm:bulletEnabled val="1"/>
        </dgm:presLayoutVars>
      </dgm:prSet>
      <dgm:spPr/>
      <dgm:t>
        <a:bodyPr/>
        <a:lstStyle/>
        <a:p>
          <a:endParaRPr lang="en-US"/>
        </a:p>
      </dgm:t>
    </dgm:pt>
    <dgm:pt modelId="{619D169A-AE18-4081-A540-5B469C7D4764}" type="pres">
      <dgm:prSet presAssocID="{6AD3BBD8-A6C0-453D-96A2-1646F0AE1D4D}" presName="sibTrans" presStyleCnt="0"/>
      <dgm:spPr/>
    </dgm:pt>
    <dgm:pt modelId="{3A5E0EA1-CF37-4746-A6F7-BC015057596A}" type="pres">
      <dgm:prSet presAssocID="{4CA4B524-4ED3-4F71-BF31-F9D55F429057}" presName="node" presStyleLbl="node1" presStyleIdx="2" presStyleCnt="5">
        <dgm:presLayoutVars>
          <dgm:bulletEnabled val="1"/>
        </dgm:presLayoutVars>
      </dgm:prSet>
      <dgm:spPr/>
      <dgm:t>
        <a:bodyPr/>
        <a:lstStyle/>
        <a:p>
          <a:endParaRPr lang="en-US"/>
        </a:p>
      </dgm:t>
    </dgm:pt>
    <dgm:pt modelId="{98946DB3-B6C9-47F4-9C16-49AE9672CBEE}" type="pres">
      <dgm:prSet presAssocID="{04E7F45A-4900-4F7A-9107-FACD48CE5429}" presName="sibTrans" presStyleCnt="0"/>
      <dgm:spPr/>
    </dgm:pt>
    <dgm:pt modelId="{525CB73F-5D12-4AAD-9049-C641E1C0C1EF}" type="pres">
      <dgm:prSet presAssocID="{D40E7D13-F727-4503-A9D0-3A0D84554515}" presName="node" presStyleLbl="node1" presStyleIdx="3" presStyleCnt="5">
        <dgm:presLayoutVars>
          <dgm:bulletEnabled val="1"/>
        </dgm:presLayoutVars>
      </dgm:prSet>
      <dgm:spPr/>
      <dgm:t>
        <a:bodyPr/>
        <a:lstStyle/>
        <a:p>
          <a:endParaRPr lang="en-US"/>
        </a:p>
      </dgm:t>
    </dgm:pt>
    <dgm:pt modelId="{7B48258C-F1D9-45B0-901A-9198994F858B}" type="pres">
      <dgm:prSet presAssocID="{BAE5442F-038F-43C0-8D38-2F263F032B3C}" presName="sibTrans" presStyleCnt="0"/>
      <dgm:spPr/>
    </dgm:pt>
    <dgm:pt modelId="{40FE266D-34CE-47CC-AA34-91281AF94AED}" type="pres">
      <dgm:prSet presAssocID="{0769656D-E071-492E-8529-3BBEA5CC3E18}" presName="node" presStyleLbl="node1" presStyleIdx="4" presStyleCnt="5">
        <dgm:presLayoutVars>
          <dgm:bulletEnabled val="1"/>
        </dgm:presLayoutVars>
      </dgm:prSet>
      <dgm:spPr/>
      <dgm:t>
        <a:bodyPr/>
        <a:lstStyle/>
        <a:p>
          <a:endParaRPr lang="en-US"/>
        </a:p>
      </dgm:t>
    </dgm:pt>
  </dgm:ptLst>
  <dgm:cxnLst>
    <dgm:cxn modelId="{F01BEA14-3827-497C-9E6A-741678163FF2}" srcId="{BDC518B6-31B1-4E25-ABCD-12A4E2456C45}" destId="{F0C9DED4-2E8C-46FD-8FCC-3958BA2B327B}" srcOrd="1" destOrd="0" parTransId="{703798B2-1095-4B23-A8B9-F97E6B90ED82}" sibTransId="{6AD3BBD8-A6C0-453D-96A2-1646F0AE1D4D}"/>
    <dgm:cxn modelId="{C96EC5C2-8796-4140-AC88-8A1D7F72F5DF}" srcId="{BDC518B6-31B1-4E25-ABCD-12A4E2456C45}" destId="{D40E7D13-F727-4503-A9D0-3A0D84554515}" srcOrd="3" destOrd="0" parTransId="{A214E14E-5EA3-4CAE-940C-8BD3D844EE56}" sibTransId="{BAE5442F-038F-43C0-8D38-2F263F032B3C}"/>
    <dgm:cxn modelId="{47138382-9DA3-4BE4-A383-48A394EF8C48}" type="presOf" srcId="{0769656D-E071-492E-8529-3BBEA5CC3E18}" destId="{40FE266D-34CE-47CC-AA34-91281AF94AED}" srcOrd="0" destOrd="0" presId="urn:microsoft.com/office/officeart/2005/8/layout/default"/>
    <dgm:cxn modelId="{D456B5B2-B505-4E31-A9B4-D845B23D39EC}" type="presOf" srcId="{9C681C4E-F533-4133-B2E3-9141B694093C}" destId="{B58DF761-96AD-4888-8C5A-392E8896DD4F}" srcOrd="0" destOrd="0" presId="urn:microsoft.com/office/officeart/2005/8/layout/default"/>
    <dgm:cxn modelId="{530223FB-D8F3-4148-BFD6-CFB3234CA711}" type="presOf" srcId="{BDC518B6-31B1-4E25-ABCD-12A4E2456C45}" destId="{4CA3203A-BDE8-4786-99D1-50C0F9C91033}" srcOrd="0" destOrd="0" presId="urn:microsoft.com/office/officeart/2005/8/layout/default"/>
    <dgm:cxn modelId="{B1EEA245-3A7D-45C5-A47E-9166D974E241}" type="presOf" srcId="{4CA4B524-4ED3-4F71-BF31-F9D55F429057}" destId="{3A5E0EA1-CF37-4746-A6F7-BC015057596A}" srcOrd="0" destOrd="0" presId="urn:microsoft.com/office/officeart/2005/8/layout/default"/>
    <dgm:cxn modelId="{DEE11F93-D82C-41D9-9754-4F3C6122D744}" type="presOf" srcId="{F0C9DED4-2E8C-46FD-8FCC-3958BA2B327B}" destId="{4D4DAF46-95EC-45A2-9E14-CDF21AC6CB65}" srcOrd="0" destOrd="0" presId="urn:microsoft.com/office/officeart/2005/8/layout/default"/>
    <dgm:cxn modelId="{1CDBB65A-B806-486E-8524-88D242A29471}" type="presOf" srcId="{D40E7D13-F727-4503-A9D0-3A0D84554515}" destId="{525CB73F-5D12-4AAD-9049-C641E1C0C1EF}" srcOrd="0" destOrd="0" presId="urn:microsoft.com/office/officeart/2005/8/layout/default"/>
    <dgm:cxn modelId="{E9CF56DB-4294-4261-83DC-8302BE005EE8}" srcId="{BDC518B6-31B1-4E25-ABCD-12A4E2456C45}" destId="{9C681C4E-F533-4133-B2E3-9141B694093C}" srcOrd="0" destOrd="0" parTransId="{C554A154-DA03-43A7-A17B-5CCB0C29ABB9}" sibTransId="{8338066A-480E-4DEC-B13E-D030DEA20DBA}"/>
    <dgm:cxn modelId="{DFC959EC-C1C5-4F51-8C89-DAFBD3684A3F}" srcId="{BDC518B6-31B1-4E25-ABCD-12A4E2456C45}" destId="{0769656D-E071-492E-8529-3BBEA5CC3E18}" srcOrd="4" destOrd="0" parTransId="{2831C707-6722-4D5A-B5D3-545111433724}" sibTransId="{5241D7A7-4FE4-427F-9E75-B9161AE178D8}"/>
    <dgm:cxn modelId="{6DC52355-80F9-4EF9-B7D5-BF1BD2DCC5F6}" srcId="{BDC518B6-31B1-4E25-ABCD-12A4E2456C45}" destId="{4CA4B524-4ED3-4F71-BF31-F9D55F429057}" srcOrd="2" destOrd="0" parTransId="{ED13C470-1FB8-4A8B-8C30-611AEBAD0182}" sibTransId="{04E7F45A-4900-4F7A-9107-FACD48CE5429}"/>
    <dgm:cxn modelId="{93C58B9C-08AD-49A5-9988-B4C4175D4ED3}" type="presParOf" srcId="{4CA3203A-BDE8-4786-99D1-50C0F9C91033}" destId="{B58DF761-96AD-4888-8C5A-392E8896DD4F}" srcOrd="0" destOrd="0" presId="urn:microsoft.com/office/officeart/2005/8/layout/default"/>
    <dgm:cxn modelId="{FF578F9C-7F38-400F-BB6C-B59E09F4614E}" type="presParOf" srcId="{4CA3203A-BDE8-4786-99D1-50C0F9C91033}" destId="{E84845B2-0A41-4D79-96A8-C3D0B13CA647}" srcOrd="1" destOrd="0" presId="urn:microsoft.com/office/officeart/2005/8/layout/default"/>
    <dgm:cxn modelId="{BA74E234-C239-4DBA-9BBC-32B1CD67100C}" type="presParOf" srcId="{4CA3203A-BDE8-4786-99D1-50C0F9C91033}" destId="{4D4DAF46-95EC-45A2-9E14-CDF21AC6CB65}" srcOrd="2" destOrd="0" presId="urn:microsoft.com/office/officeart/2005/8/layout/default"/>
    <dgm:cxn modelId="{184CC01D-C4D4-4519-B40E-41D3E8D0DBEA}" type="presParOf" srcId="{4CA3203A-BDE8-4786-99D1-50C0F9C91033}" destId="{619D169A-AE18-4081-A540-5B469C7D4764}" srcOrd="3" destOrd="0" presId="urn:microsoft.com/office/officeart/2005/8/layout/default"/>
    <dgm:cxn modelId="{5644F898-03B5-4561-8801-37032D9AE2A4}" type="presParOf" srcId="{4CA3203A-BDE8-4786-99D1-50C0F9C91033}" destId="{3A5E0EA1-CF37-4746-A6F7-BC015057596A}" srcOrd="4" destOrd="0" presId="urn:microsoft.com/office/officeart/2005/8/layout/default"/>
    <dgm:cxn modelId="{C987E16C-1CC5-4BFA-A383-0DF0B6EE0041}" type="presParOf" srcId="{4CA3203A-BDE8-4786-99D1-50C0F9C91033}" destId="{98946DB3-B6C9-47F4-9C16-49AE9672CBEE}" srcOrd="5" destOrd="0" presId="urn:microsoft.com/office/officeart/2005/8/layout/default"/>
    <dgm:cxn modelId="{E9491F92-4EC1-4B06-AE77-C9E598E201EB}" type="presParOf" srcId="{4CA3203A-BDE8-4786-99D1-50C0F9C91033}" destId="{525CB73F-5D12-4AAD-9049-C641E1C0C1EF}" srcOrd="6" destOrd="0" presId="urn:microsoft.com/office/officeart/2005/8/layout/default"/>
    <dgm:cxn modelId="{7A5FF275-E7A7-4B50-BDA3-CB9456CB7151}" type="presParOf" srcId="{4CA3203A-BDE8-4786-99D1-50C0F9C91033}" destId="{7B48258C-F1D9-45B0-901A-9198994F858B}" srcOrd="7" destOrd="0" presId="urn:microsoft.com/office/officeart/2005/8/layout/default"/>
    <dgm:cxn modelId="{188C3290-370C-4369-A5FC-8BFFEC6909F1}" type="presParOf" srcId="{4CA3203A-BDE8-4786-99D1-50C0F9C91033}" destId="{40FE266D-34CE-47CC-AA34-91281AF94AED}"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885C63-D07B-472B-B805-F5FE17DC8EBD}" type="doc">
      <dgm:prSet loTypeId="urn:microsoft.com/office/officeart/2005/8/layout/cycle3" loCatId="cycle" qsTypeId="urn:microsoft.com/office/officeart/2005/8/quickstyle/3d2" qsCatId="3D" csTypeId="urn:microsoft.com/office/officeart/2005/8/colors/colorful1" csCatId="colorful" phldr="1"/>
      <dgm:spPr/>
      <dgm:t>
        <a:bodyPr/>
        <a:lstStyle/>
        <a:p>
          <a:endParaRPr lang="en-GB"/>
        </a:p>
      </dgm:t>
    </dgm:pt>
    <dgm:pt modelId="{8ACBA60F-A7A9-4FB8-979D-9D6CAEA280C8}">
      <dgm:prSet phldrT="[Text]"/>
      <dgm:spPr/>
      <dgm:t>
        <a:bodyPr/>
        <a:lstStyle/>
        <a:p>
          <a:r>
            <a:rPr lang="en-GB" dirty="0"/>
            <a:t>Race Matters</a:t>
          </a:r>
        </a:p>
      </dgm:t>
    </dgm:pt>
    <dgm:pt modelId="{EFDD4972-10FF-4987-BEE2-A0DBF8627EBD}" type="parTrans" cxnId="{3F55C175-EEDD-4405-8E29-75F9BA1EC830}">
      <dgm:prSet/>
      <dgm:spPr/>
      <dgm:t>
        <a:bodyPr/>
        <a:lstStyle/>
        <a:p>
          <a:endParaRPr lang="en-GB"/>
        </a:p>
      </dgm:t>
    </dgm:pt>
    <dgm:pt modelId="{8E2B4152-861A-4BB0-B1E6-7653F64E174E}" type="sibTrans" cxnId="{3F55C175-EEDD-4405-8E29-75F9BA1EC830}">
      <dgm:prSet/>
      <dgm:spPr/>
      <dgm:t>
        <a:bodyPr/>
        <a:lstStyle/>
        <a:p>
          <a:endParaRPr lang="en-GB"/>
        </a:p>
      </dgm:t>
    </dgm:pt>
    <dgm:pt modelId="{02DCA5F2-37A8-49AC-8A93-9FDFE176B863}">
      <dgm:prSet phldrT="[Text]"/>
      <dgm:spPr/>
      <dgm:t>
        <a:bodyPr/>
        <a:lstStyle/>
        <a:p>
          <a:r>
            <a:rPr lang="en-GB" dirty="0"/>
            <a:t>Talent</a:t>
          </a:r>
        </a:p>
      </dgm:t>
    </dgm:pt>
    <dgm:pt modelId="{A639AD8D-D987-4E9B-B91B-B7315D1E8579}" type="parTrans" cxnId="{8A61F018-3922-4125-89A4-3D1DF1719356}">
      <dgm:prSet/>
      <dgm:spPr/>
      <dgm:t>
        <a:bodyPr/>
        <a:lstStyle/>
        <a:p>
          <a:endParaRPr lang="en-GB"/>
        </a:p>
      </dgm:t>
    </dgm:pt>
    <dgm:pt modelId="{4447C639-9E60-4F79-9BB0-430A8EB18D48}" type="sibTrans" cxnId="{8A61F018-3922-4125-89A4-3D1DF1719356}">
      <dgm:prSet/>
      <dgm:spPr/>
      <dgm:t>
        <a:bodyPr/>
        <a:lstStyle/>
        <a:p>
          <a:endParaRPr lang="en-GB"/>
        </a:p>
      </dgm:t>
    </dgm:pt>
    <dgm:pt modelId="{7B039FEB-BFFE-4F84-8702-DCAA1F9FE940}">
      <dgm:prSet phldrT="[Text]"/>
      <dgm:spPr/>
      <dgm:t>
        <a:bodyPr/>
        <a:lstStyle/>
        <a:p>
          <a:r>
            <a:rPr lang="en-GB" dirty="0"/>
            <a:t>Visibility Matters</a:t>
          </a:r>
        </a:p>
      </dgm:t>
    </dgm:pt>
    <dgm:pt modelId="{FC7BB275-048B-4C46-A424-2BF2CA26967B}" type="parTrans" cxnId="{738D8245-B736-4AC2-91C3-57F57BE01317}">
      <dgm:prSet/>
      <dgm:spPr/>
      <dgm:t>
        <a:bodyPr/>
        <a:lstStyle/>
        <a:p>
          <a:endParaRPr lang="en-GB"/>
        </a:p>
      </dgm:t>
    </dgm:pt>
    <dgm:pt modelId="{B4393F25-4215-4028-BD5B-BFC081B58498}" type="sibTrans" cxnId="{738D8245-B736-4AC2-91C3-57F57BE01317}">
      <dgm:prSet/>
      <dgm:spPr/>
      <dgm:t>
        <a:bodyPr/>
        <a:lstStyle/>
        <a:p>
          <a:endParaRPr lang="en-GB"/>
        </a:p>
      </dgm:t>
    </dgm:pt>
    <dgm:pt modelId="{460AB3E7-74C1-4FD6-96E6-D1E3B911404C}">
      <dgm:prSet phldrT="[Text]"/>
      <dgm:spPr/>
      <dgm:t>
        <a:bodyPr/>
        <a:lstStyle/>
        <a:p>
          <a:r>
            <a:rPr lang="en-GB" dirty="0"/>
            <a:t>Diversity matters</a:t>
          </a:r>
        </a:p>
      </dgm:t>
    </dgm:pt>
    <dgm:pt modelId="{1E0F180A-5EC3-4D68-BA13-80D53623F459}" type="parTrans" cxnId="{EA795FF3-14AF-4C59-978C-F8B3F3695BD0}">
      <dgm:prSet/>
      <dgm:spPr/>
      <dgm:t>
        <a:bodyPr/>
        <a:lstStyle/>
        <a:p>
          <a:endParaRPr lang="en-GB"/>
        </a:p>
      </dgm:t>
    </dgm:pt>
    <dgm:pt modelId="{E83695E8-B574-4C1B-80D3-5BCF1465E53E}" type="sibTrans" cxnId="{EA795FF3-14AF-4C59-978C-F8B3F3695BD0}">
      <dgm:prSet/>
      <dgm:spPr/>
      <dgm:t>
        <a:bodyPr/>
        <a:lstStyle/>
        <a:p>
          <a:endParaRPr lang="en-GB"/>
        </a:p>
      </dgm:t>
    </dgm:pt>
    <dgm:pt modelId="{9BE06468-3734-4565-B1B7-89B9B9FBBEBF}">
      <dgm:prSet phldrT="[Text]"/>
      <dgm:spPr/>
      <dgm:t>
        <a:bodyPr/>
        <a:lstStyle/>
        <a:p>
          <a:r>
            <a:rPr lang="en-GB" dirty="0"/>
            <a:t>Authenticity</a:t>
          </a:r>
        </a:p>
      </dgm:t>
    </dgm:pt>
    <dgm:pt modelId="{79C4C9CF-CD8F-4416-884D-0EA00071B230}" type="parTrans" cxnId="{D23D8965-695C-4E95-8FF5-57F867D3E174}">
      <dgm:prSet/>
      <dgm:spPr/>
      <dgm:t>
        <a:bodyPr/>
        <a:lstStyle/>
        <a:p>
          <a:endParaRPr lang="en-GB"/>
        </a:p>
      </dgm:t>
    </dgm:pt>
    <dgm:pt modelId="{A0535459-CA5E-46BA-A4ED-AA8DD6A05AD6}" type="sibTrans" cxnId="{D23D8965-695C-4E95-8FF5-57F867D3E174}">
      <dgm:prSet/>
      <dgm:spPr/>
      <dgm:t>
        <a:bodyPr/>
        <a:lstStyle/>
        <a:p>
          <a:endParaRPr lang="en-GB"/>
        </a:p>
      </dgm:t>
    </dgm:pt>
    <dgm:pt modelId="{5906585D-18AF-4E55-90D6-909105953DBC}">
      <dgm:prSet phldrT="[Text]"/>
      <dgm:spPr/>
      <dgm:t>
        <a:bodyPr/>
        <a:lstStyle/>
        <a:p>
          <a:r>
            <a:rPr lang="en-GB" dirty="0"/>
            <a:t>Leadership at all levels</a:t>
          </a:r>
        </a:p>
      </dgm:t>
    </dgm:pt>
    <dgm:pt modelId="{2CBF2DBC-B66B-484F-9E55-0ECC575CDBCC}" type="parTrans" cxnId="{D9F5739E-D573-428C-A9A8-EA90B7828FC9}">
      <dgm:prSet/>
      <dgm:spPr/>
      <dgm:t>
        <a:bodyPr/>
        <a:lstStyle/>
        <a:p>
          <a:endParaRPr lang="en-GB"/>
        </a:p>
      </dgm:t>
    </dgm:pt>
    <dgm:pt modelId="{52CAAA53-DD32-4F89-A51F-2146B44A5146}" type="sibTrans" cxnId="{D9F5739E-D573-428C-A9A8-EA90B7828FC9}">
      <dgm:prSet/>
      <dgm:spPr/>
      <dgm:t>
        <a:bodyPr/>
        <a:lstStyle/>
        <a:p>
          <a:endParaRPr lang="en-GB"/>
        </a:p>
      </dgm:t>
    </dgm:pt>
    <dgm:pt modelId="{5086784B-C8F1-4C31-8FD5-534A119C45D7}" type="pres">
      <dgm:prSet presAssocID="{85885C63-D07B-472B-B805-F5FE17DC8EBD}" presName="Name0" presStyleCnt="0">
        <dgm:presLayoutVars>
          <dgm:dir/>
          <dgm:resizeHandles val="exact"/>
        </dgm:presLayoutVars>
      </dgm:prSet>
      <dgm:spPr/>
      <dgm:t>
        <a:bodyPr/>
        <a:lstStyle/>
        <a:p>
          <a:endParaRPr lang="en-US"/>
        </a:p>
      </dgm:t>
    </dgm:pt>
    <dgm:pt modelId="{08A672C3-CA2F-419F-9BA5-68778E055040}" type="pres">
      <dgm:prSet presAssocID="{85885C63-D07B-472B-B805-F5FE17DC8EBD}" presName="cycle" presStyleCnt="0"/>
      <dgm:spPr/>
    </dgm:pt>
    <dgm:pt modelId="{C5CE0F8F-386E-4731-8038-B09FC75D8692}" type="pres">
      <dgm:prSet presAssocID="{8ACBA60F-A7A9-4FB8-979D-9D6CAEA280C8}" presName="nodeFirstNode" presStyleLbl="node1" presStyleIdx="0" presStyleCnt="6">
        <dgm:presLayoutVars>
          <dgm:bulletEnabled val="1"/>
        </dgm:presLayoutVars>
      </dgm:prSet>
      <dgm:spPr/>
      <dgm:t>
        <a:bodyPr/>
        <a:lstStyle/>
        <a:p>
          <a:endParaRPr lang="en-US"/>
        </a:p>
      </dgm:t>
    </dgm:pt>
    <dgm:pt modelId="{CBB7D62E-D35E-429B-A142-DB3D622EEFBB}" type="pres">
      <dgm:prSet presAssocID="{8E2B4152-861A-4BB0-B1E6-7653F64E174E}" presName="sibTransFirstNode" presStyleLbl="bgShp" presStyleIdx="0" presStyleCnt="1"/>
      <dgm:spPr/>
      <dgm:t>
        <a:bodyPr/>
        <a:lstStyle/>
        <a:p>
          <a:endParaRPr lang="en-US"/>
        </a:p>
      </dgm:t>
    </dgm:pt>
    <dgm:pt modelId="{994795D1-3018-4E93-82C9-280DC2E1EFD5}" type="pres">
      <dgm:prSet presAssocID="{7B039FEB-BFFE-4F84-8702-DCAA1F9FE940}" presName="nodeFollowingNodes" presStyleLbl="node1" presStyleIdx="1" presStyleCnt="6">
        <dgm:presLayoutVars>
          <dgm:bulletEnabled val="1"/>
        </dgm:presLayoutVars>
      </dgm:prSet>
      <dgm:spPr/>
      <dgm:t>
        <a:bodyPr/>
        <a:lstStyle/>
        <a:p>
          <a:endParaRPr lang="en-US"/>
        </a:p>
      </dgm:t>
    </dgm:pt>
    <dgm:pt modelId="{869B8171-5AEB-42EF-8434-A7840DA7ED14}" type="pres">
      <dgm:prSet presAssocID="{460AB3E7-74C1-4FD6-96E6-D1E3B911404C}" presName="nodeFollowingNodes" presStyleLbl="node1" presStyleIdx="2" presStyleCnt="6">
        <dgm:presLayoutVars>
          <dgm:bulletEnabled val="1"/>
        </dgm:presLayoutVars>
      </dgm:prSet>
      <dgm:spPr/>
      <dgm:t>
        <a:bodyPr/>
        <a:lstStyle/>
        <a:p>
          <a:endParaRPr lang="en-US"/>
        </a:p>
      </dgm:t>
    </dgm:pt>
    <dgm:pt modelId="{F46AFE01-0D24-43B6-A115-51311F929FCB}" type="pres">
      <dgm:prSet presAssocID="{9BE06468-3734-4565-B1B7-89B9B9FBBEBF}" presName="nodeFollowingNodes" presStyleLbl="node1" presStyleIdx="3" presStyleCnt="6">
        <dgm:presLayoutVars>
          <dgm:bulletEnabled val="1"/>
        </dgm:presLayoutVars>
      </dgm:prSet>
      <dgm:spPr/>
      <dgm:t>
        <a:bodyPr/>
        <a:lstStyle/>
        <a:p>
          <a:endParaRPr lang="en-US"/>
        </a:p>
      </dgm:t>
    </dgm:pt>
    <dgm:pt modelId="{F1E4BBE9-0B78-43DC-BFE7-628A394F9EE5}" type="pres">
      <dgm:prSet presAssocID="{02DCA5F2-37A8-49AC-8A93-9FDFE176B863}" presName="nodeFollowingNodes" presStyleLbl="node1" presStyleIdx="4" presStyleCnt="6">
        <dgm:presLayoutVars>
          <dgm:bulletEnabled val="1"/>
        </dgm:presLayoutVars>
      </dgm:prSet>
      <dgm:spPr/>
      <dgm:t>
        <a:bodyPr/>
        <a:lstStyle/>
        <a:p>
          <a:endParaRPr lang="en-US"/>
        </a:p>
      </dgm:t>
    </dgm:pt>
    <dgm:pt modelId="{7B176253-7252-4D08-AE9C-B5BED66B53E3}" type="pres">
      <dgm:prSet presAssocID="{5906585D-18AF-4E55-90D6-909105953DBC}" presName="nodeFollowingNodes" presStyleLbl="node1" presStyleIdx="5" presStyleCnt="6">
        <dgm:presLayoutVars>
          <dgm:bulletEnabled val="1"/>
        </dgm:presLayoutVars>
      </dgm:prSet>
      <dgm:spPr/>
      <dgm:t>
        <a:bodyPr/>
        <a:lstStyle/>
        <a:p>
          <a:endParaRPr lang="en-US"/>
        </a:p>
      </dgm:t>
    </dgm:pt>
  </dgm:ptLst>
  <dgm:cxnLst>
    <dgm:cxn modelId="{54659332-24B1-41BF-9EA2-5FA9907AE326}" type="presOf" srcId="{85885C63-D07B-472B-B805-F5FE17DC8EBD}" destId="{5086784B-C8F1-4C31-8FD5-534A119C45D7}" srcOrd="0" destOrd="0" presId="urn:microsoft.com/office/officeart/2005/8/layout/cycle3"/>
    <dgm:cxn modelId="{08733B1D-FD76-4471-A3C4-BBA83059A803}" type="presOf" srcId="{8ACBA60F-A7A9-4FB8-979D-9D6CAEA280C8}" destId="{C5CE0F8F-386E-4731-8038-B09FC75D8692}" srcOrd="0" destOrd="0" presId="urn:microsoft.com/office/officeart/2005/8/layout/cycle3"/>
    <dgm:cxn modelId="{738D8245-B736-4AC2-91C3-57F57BE01317}" srcId="{85885C63-D07B-472B-B805-F5FE17DC8EBD}" destId="{7B039FEB-BFFE-4F84-8702-DCAA1F9FE940}" srcOrd="1" destOrd="0" parTransId="{FC7BB275-048B-4C46-A424-2BF2CA26967B}" sibTransId="{B4393F25-4215-4028-BD5B-BFC081B58498}"/>
    <dgm:cxn modelId="{26ABEB40-1BF4-4A37-879F-0DAB32D80771}" type="presOf" srcId="{8E2B4152-861A-4BB0-B1E6-7653F64E174E}" destId="{CBB7D62E-D35E-429B-A142-DB3D622EEFBB}" srcOrd="0" destOrd="0" presId="urn:microsoft.com/office/officeart/2005/8/layout/cycle3"/>
    <dgm:cxn modelId="{D23D8965-695C-4E95-8FF5-57F867D3E174}" srcId="{85885C63-D07B-472B-B805-F5FE17DC8EBD}" destId="{9BE06468-3734-4565-B1B7-89B9B9FBBEBF}" srcOrd="3" destOrd="0" parTransId="{79C4C9CF-CD8F-4416-884D-0EA00071B230}" sibTransId="{A0535459-CA5E-46BA-A4ED-AA8DD6A05AD6}"/>
    <dgm:cxn modelId="{7A1C872D-6457-4A55-A18D-62024C6CB514}" type="presOf" srcId="{5906585D-18AF-4E55-90D6-909105953DBC}" destId="{7B176253-7252-4D08-AE9C-B5BED66B53E3}" srcOrd="0" destOrd="0" presId="urn:microsoft.com/office/officeart/2005/8/layout/cycle3"/>
    <dgm:cxn modelId="{8A61F018-3922-4125-89A4-3D1DF1719356}" srcId="{85885C63-D07B-472B-B805-F5FE17DC8EBD}" destId="{02DCA5F2-37A8-49AC-8A93-9FDFE176B863}" srcOrd="4" destOrd="0" parTransId="{A639AD8D-D987-4E9B-B91B-B7315D1E8579}" sibTransId="{4447C639-9E60-4F79-9BB0-430A8EB18D48}"/>
    <dgm:cxn modelId="{D9F5739E-D573-428C-A9A8-EA90B7828FC9}" srcId="{85885C63-D07B-472B-B805-F5FE17DC8EBD}" destId="{5906585D-18AF-4E55-90D6-909105953DBC}" srcOrd="5" destOrd="0" parTransId="{2CBF2DBC-B66B-484F-9E55-0ECC575CDBCC}" sibTransId="{52CAAA53-DD32-4F89-A51F-2146B44A5146}"/>
    <dgm:cxn modelId="{2F7922FC-BE1C-4502-9AC8-5979CD8CF1F4}" type="presOf" srcId="{9BE06468-3734-4565-B1B7-89B9B9FBBEBF}" destId="{F46AFE01-0D24-43B6-A115-51311F929FCB}" srcOrd="0" destOrd="0" presId="urn:microsoft.com/office/officeart/2005/8/layout/cycle3"/>
    <dgm:cxn modelId="{986A21F9-30DB-44D5-9FD4-1532E9ED4F3E}" type="presOf" srcId="{7B039FEB-BFFE-4F84-8702-DCAA1F9FE940}" destId="{994795D1-3018-4E93-82C9-280DC2E1EFD5}" srcOrd="0" destOrd="0" presId="urn:microsoft.com/office/officeart/2005/8/layout/cycle3"/>
    <dgm:cxn modelId="{3F55C175-EEDD-4405-8E29-75F9BA1EC830}" srcId="{85885C63-D07B-472B-B805-F5FE17DC8EBD}" destId="{8ACBA60F-A7A9-4FB8-979D-9D6CAEA280C8}" srcOrd="0" destOrd="0" parTransId="{EFDD4972-10FF-4987-BEE2-A0DBF8627EBD}" sibTransId="{8E2B4152-861A-4BB0-B1E6-7653F64E174E}"/>
    <dgm:cxn modelId="{53363146-BD82-43DA-B99C-ADD92CA5749C}" type="presOf" srcId="{460AB3E7-74C1-4FD6-96E6-D1E3B911404C}" destId="{869B8171-5AEB-42EF-8434-A7840DA7ED14}" srcOrd="0" destOrd="0" presId="urn:microsoft.com/office/officeart/2005/8/layout/cycle3"/>
    <dgm:cxn modelId="{EA795FF3-14AF-4C59-978C-F8B3F3695BD0}" srcId="{85885C63-D07B-472B-B805-F5FE17DC8EBD}" destId="{460AB3E7-74C1-4FD6-96E6-D1E3B911404C}" srcOrd="2" destOrd="0" parTransId="{1E0F180A-5EC3-4D68-BA13-80D53623F459}" sibTransId="{E83695E8-B574-4C1B-80D3-5BCF1465E53E}"/>
    <dgm:cxn modelId="{9026570C-361C-4071-A238-CE2255466DC2}" type="presOf" srcId="{02DCA5F2-37A8-49AC-8A93-9FDFE176B863}" destId="{F1E4BBE9-0B78-43DC-BFE7-628A394F9EE5}" srcOrd="0" destOrd="0" presId="urn:microsoft.com/office/officeart/2005/8/layout/cycle3"/>
    <dgm:cxn modelId="{646E01D2-5389-46B9-A760-5AA22EDAD7DA}" type="presParOf" srcId="{5086784B-C8F1-4C31-8FD5-534A119C45D7}" destId="{08A672C3-CA2F-419F-9BA5-68778E055040}" srcOrd="0" destOrd="0" presId="urn:microsoft.com/office/officeart/2005/8/layout/cycle3"/>
    <dgm:cxn modelId="{701A76E4-ED86-41E1-91AB-96B73FA724B6}" type="presParOf" srcId="{08A672C3-CA2F-419F-9BA5-68778E055040}" destId="{C5CE0F8F-386E-4731-8038-B09FC75D8692}" srcOrd="0" destOrd="0" presId="urn:microsoft.com/office/officeart/2005/8/layout/cycle3"/>
    <dgm:cxn modelId="{830B0A3A-70B2-41E4-94AA-4CDBD0A9134A}" type="presParOf" srcId="{08A672C3-CA2F-419F-9BA5-68778E055040}" destId="{CBB7D62E-D35E-429B-A142-DB3D622EEFBB}" srcOrd="1" destOrd="0" presId="urn:microsoft.com/office/officeart/2005/8/layout/cycle3"/>
    <dgm:cxn modelId="{8445D697-4195-4833-B9FB-592B26EC6E85}" type="presParOf" srcId="{08A672C3-CA2F-419F-9BA5-68778E055040}" destId="{994795D1-3018-4E93-82C9-280DC2E1EFD5}" srcOrd="2" destOrd="0" presId="urn:microsoft.com/office/officeart/2005/8/layout/cycle3"/>
    <dgm:cxn modelId="{BBB91B20-BB3F-4E7E-884D-54B5101E98B4}" type="presParOf" srcId="{08A672C3-CA2F-419F-9BA5-68778E055040}" destId="{869B8171-5AEB-42EF-8434-A7840DA7ED14}" srcOrd="3" destOrd="0" presId="urn:microsoft.com/office/officeart/2005/8/layout/cycle3"/>
    <dgm:cxn modelId="{77759D8B-A682-4994-AA60-AA38C0A3177C}" type="presParOf" srcId="{08A672C3-CA2F-419F-9BA5-68778E055040}" destId="{F46AFE01-0D24-43B6-A115-51311F929FCB}" srcOrd="4" destOrd="0" presId="urn:microsoft.com/office/officeart/2005/8/layout/cycle3"/>
    <dgm:cxn modelId="{7FB44090-1637-4574-B045-3BD15C33D10D}" type="presParOf" srcId="{08A672C3-CA2F-419F-9BA5-68778E055040}" destId="{F1E4BBE9-0B78-43DC-BFE7-628A394F9EE5}" srcOrd="5" destOrd="0" presId="urn:microsoft.com/office/officeart/2005/8/layout/cycle3"/>
    <dgm:cxn modelId="{6A3E8366-25B0-4598-92B3-DF1A4846611B}" type="presParOf" srcId="{08A672C3-CA2F-419F-9BA5-68778E055040}" destId="{7B176253-7252-4D08-AE9C-B5BED66B53E3}" srcOrd="6"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7E4942-D2E8-490A-92A2-18E76147E3C5}">
      <dsp:nvSpPr>
        <dsp:cNvPr id="0" name=""/>
        <dsp:cNvSpPr/>
      </dsp:nvSpPr>
      <dsp:spPr>
        <a:xfrm>
          <a:off x="2949843" y="1511008"/>
          <a:ext cx="3764265" cy="3764265"/>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GB" sz="1700" kern="1200" dirty="0">
              <a:effectLst/>
              <a:latin typeface="Calibri" panose="020F0502020204030204" pitchFamily="34" charset="0"/>
              <a:ea typeface="Calibri" panose="020F0502020204030204" pitchFamily="34" charset="0"/>
              <a:cs typeface="Lota Grotesque Alt 1 It"/>
            </a:rPr>
            <a:t>Ensuring a strong focus on diversity and inclusion across the region, particularly in leadership thinking and the culture of children’s services, while supporting the development of practices that attract, nurture, and retain talent from a wide range of backgrounds.’</a:t>
          </a:r>
          <a:endParaRPr lang="en-GB" sz="1700" kern="1200" dirty="0"/>
        </a:p>
      </dsp:txBody>
      <dsp:txXfrm>
        <a:off x="3501107" y="2062272"/>
        <a:ext cx="2661737" cy="2661737"/>
      </dsp:txXfrm>
    </dsp:sp>
    <dsp:sp modelId="{54DC7FB2-D4A9-401C-A8E0-558A555E6004}">
      <dsp:nvSpPr>
        <dsp:cNvPr id="0" name=""/>
        <dsp:cNvSpPr/>
      </dsp:nvSpPr>
      <dsp:spPr>
        <a:xfrm>
          <a:off x="3890910" y="671"/>
          <a:ext cx="1882132" cy="1882132"/>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buFont typeface="Symbol" panose="05050102010706020507" pitchFamily="18" charset="2"/>
            <a:buChar char=""/>
          </a:pPr>
          <a:r>
            <a:rPr lang="en-GB" sz="1700" kern="1200" dirty="0"/>
            <a:t>EDI Good Practice guide</a:t>
          </a:r>
        </a:p>
      </dsp:txBody>
      <dsp:txXfrm>
        <a:off x="4166542" y="276303"/>
        <a:ext cx="1330868" cy="1330868"/>
      </dsp:txXfrm>
    </dsp:sp>
    <dsp:sp modelId="{8894BD39-A894-43CE-B796-CEBEA3341640}">
      <dsp:nvSpPr>
        <dsp:cNvPr id="0" name=""/>
        <dsp:cNvSpPr/>
      </dsp:nvSpPr>
      <dsp:spPr>
        <a:xfrm>
          <a:off x="6013887" y="1226373"/>
          <a:ext cx="1882132" cy="1882132"/>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buFont typeface="Symbol" panose="05050102010706020507" pitchFamily="18" charset="2"/>
            <a:buChar char=""/>
          </a:pPr>
          <a:r>
            <a:rPr lang="en-GB" sz="1700" kern="1200" dirty="0"/>
            <a:t>Monthly EDI regional  meetings</a:t>
          </a:r>
        </a:p>
      </dsp:txBody>
      <dsp:txXfrm>
        <a:off x="6289519" y="1502005"/>
        <a:ext cx="1330868" cy="1330868"/>
      </dsp:txXfrm>
    </dsp:sp>
    <dsp:sp modelId="{58F75A4A-0A44-489A-B021-4575AC290731}">
      <dsp:nvSpPr>
        <dsp:cNvPr id="0" name=""/>
        <dsp:cNvSpPr/>
      </dsp:nvSpPr>
      <dsp:spPr>
        <a:xfrm>
          <a:off x="6013887" y="3677775"/>
          <a:ext cx="1882132" cy="1882132"/>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buFont typeface="Symbol" panose="05050102010706020507" pitchFamily="18" charset="2"/>
            <a:buChar char=""/>
          </a:pPr>
          <a:r>
            <a:rPr lang="en-GB" sz="1700" kern="1200"/>
            <a:t>Quarterly Seminars to share learning </a:t>
          </a:r>
          <a:endParaRPr lang="en-GB" sz="1700" kern="1200" dirty="0"/>
        </a:p>
      </dsp:txBody>
      <dsp:txXfrm>
        <a:off x="6289519" y="3953407"/>
        <a:ext cx="1330868" cy="1330868"/>
      </dsp:txXfrm>
    </dsp:sp>
    <dsp:sp modelId="{C33B01DD-74DF-4ED9-9E61-4AAF5BFC66D3}">
      <dsp:nvSpPr>
        <dsp:cNvPr id="0" name=""/>
        <dsp:cNvSpPr/>
      </dsp:nvSpPr>
      <dsp:spPr>
        <a:xfrm>
          <a:off x="3890910" y="4903477"/>
          <a:ext cx="1882132" cy="1882132"/>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buFont typeface="Symbol" panose="05050102010706020507" pitchFamily="18" charset="2"/>
            <a:buChar char=""/>
          </a:pPr>
          <a:r>
            <a:rPr lang="en-GB" sz="1700" kern="1200" dirty="0"/>
            <a:t>Regional </a:t>
          </a:r>
          <a:r>
            <a:rPr lang="en-GB" sz="1700" kern="1200" dirty="0" err="1"/>
            <a:t>DiL</a:t>
          </a:r>
          <a:r>
            <a:rPr lang="en-GB" sz="1700" kern="1200" dirty="0"/>
            <a:t> Charter and individual pledges</a:t>
          </a:r>
        </a:p>
      </dsp:txBody>
      <dsp:txXfrm>
        <a:off x="4166542" y="5179109"/>
        <a:ext cx="1330868" cy="1330868"/>
      </dsp:txXfrm>
    </dsp:sp>
    <dsp:sp modelId="{0C451DE1-6CAF-496B-8D67-3AC7D37D9479}">
      <dsp:nvSpPr>
        <dsp:cNvPr id="0" name=""/>
        <dsp:cNvSpPr/>
      </dsp:nvSpPr>
      <dsp:spPr>
        <a:xfrm>
          <a:off x="1767933" y="3677775"/>
          <a:ext cx="1882132" cy="1882132"/>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GB" sz="1700" kern="1200" dirty="0"/>
            <a:t>Beyond </a:t>
          </a:r>
          <a:r>
            <a:rPr lang="en-GB" sz="1700" kern="1200" dirty="0" err="1"/>
            <a:t>Barries</a:t>
          </a:r>
          <a:r>
            <a:rPr lang="en-GB" sz="1700" kern="1200" dirty="0"/>
            <a:t> – Developing Diverse Leadership</a:t>
          </a:r>
        </a:p>
      </dsp:txBody>
      <dsp:txXfrm>
        <a:off x="2043565" y="3953407"/>
        <a:ext cx="1330868" cy="1330868"/>
      </dsp:txXfrm>
    </dsp:sp>
    <dsp:sp modelId="{F3EC2366-2983-4027-8346-180E22637459}">
      <dsp:nvSpPr>
        <dsp:cNvPr id="0" name=""/>
        <dsp:cNvSpPr/>
      </dsp:nvSpPr>
      <dsp:spPr>
        <a:xfrm>
          <a:off x="1767933" y="1226373"/>
          <a:ext cx="1882132" cy="1882132"/>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GB" sz="1700" kern="1200" dirty="0"/>
            <a:t>Visibility in Leadership Group</a:t>
          </a:r>
        </a:p>
      </dsp:txBody>
      <dsp:txXfrm>
        <a:off x="2043565" y="1502005"/>
        <a:ext cx="1330868" cy="13308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8DF761-96AD-4888-8C5A-392E8896DD4F}">
      <dsp:nvSpPr>
        <dsp:cNvPr id="0" name=""/>
        <dsp:cNvSpPr/>
      </dsp:nvSpPr>
      <dsp:spPr>
        <a:xfrm>
          <a:off x="0" y="833857"/>
          <a:ext cx="3661522" cy="219691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cap="none" dirty="0">
              <a:latin typeface="Aptos" panose="020B0004020202020204" pitchFamily="34" charset="0"/>
              <a:ea typeface="Calibri" panose="020F0502020204030204" pitchFamily="34" charset="0"/>
              <a:cs typeface="Calibri" panose="020F0502020204030204" pitchFamily="34" charset="0"/>
            </a:rPr>
            <a:t>13% of </a:t>
          </a:r>
          <a:r>
            <a:rPr lang="en-GB" sz="2000" kern="1200" cap="none" dirty="0" err="1">
              <a:latin typeface="Aptos" panose="020B0004020202020204" pitchFamily="34" charset="0"/>
              <a:ea typeface="Calibri" panose="020F0502020204030204" pitchFamily="34" charset="0"/>
              <a:cs typeface="Calibri" panose="020F0502020204030204" pitchFamily="34" charset="0"/>
            </a:rPr>
            <a:t>DCS</a:t>
          </a:r>
          <a:r>
            <a:rPr lang="en-GB" sz="2000" kern="1200" cap="none" dirty="0">
              <a:latin typeface="Aptos" panose="020B0004020202020204" pitchFamily="34" charset="0"/>
              <a:ea typeface="Calibri" panose="020F0502020204030204" pitchFamily="34" charset="0"/>
              <a:cs typeface="Calibri" panose="020F0502020204030204" pitchFamily="34" charset="0"/>
            </a:rPr>
            <a:t> across the country identified themselves from global majority backgrounds</a:t>
          </a:r>
          <a:endParaRPr lang="en-GB" sz="2000" kern="1200" dirty="0">
            <a:latin typeface="Aptos" panose="020B0004020202020204" pitchFamily="34" charset="0"/>
          </a:endParaRPr>
        </a:p>
      </dsp:txBody>
      <dsp:txXfrm>
        <a:off x="0" y="833857"/>
        <a:ext cx="3661522" cy="2196913"/>
      </dsp:txXfrm>
    </dsp:sp>
    <dsp:sp modelId="{4D4DAF46-95EC-45A2-9E14-CDF21AC6CB65}">
      <dsp:nvSpPr>
        <dsp:cNvPr id="0" name=""/>
        <dsp:cNvSpPr/>
      </dsp:nvSpPr>
      <dsp:spPr>
        <a:xfrm>
          <a:off x="4027674" y="833857"/>
          <a:ext cx="3661522" cy="219691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cap="none" dirty="0">
              <a:latin typeface="Aptos" panose="020B0004020202020204" pitchFamily="34" charset="0"/>
              <a:ea typeface="Calibri" panose="020F0502020204030204" pitchFamily="34" charset="0"/>
            </a:rPr>
            <a:t>17% of 2</a:t>
          </a:r>
          <a:r>
            <a:rPr lang="en-GB" sz="2000" kern="1200" cap="none" baseline="30000" dirty="0">
              <a:latin typeface="Aptos" panose="020B0004020202020204" pitchFamily="34" charset="0"/>
              <a:ea typeface="Calibri" panose="020F0502020204030204" pitchFamily="34" charset="0"/>
            </a:rPr>
            <a:t>nd</a:t>
          </a:r>
          <a:r>
            <a:rPr lang="en-GB" sz="2000" kern="1200" cap="none" dirty="0">
              <a:latin typeface="Aptos" panose="020B0004020202020204" pitchFamily="34" charset="0"/>
              <a:ea typeface="Calibri" panose="020F0502020204030204" pitchFamily="34" charset="0"/>
            </a:rPr>
            <a:t> </a:t>
          </a:r>
          <a:r>
            <a:rPr lang="en-GB" sz="2000" kern="1200" cap="none" dirty="0">
              <a:effectLst/>
              <a:latin typeface="Aptos" panose="020B0004020202020204" pitchFamily="34" charset="0"/>
              <a:ea typeface="Calibri" panose="020F0502020204030204" pitchFamily="34" charset="0"/>
            </a:rPr>
            <a:t>Tier Children’s Services Officers identified themselves from global majority backgrounds</a:t>
          </a:r>
          <a:endParaRPr lang="en-GB" sz="2000" kern="1200" dirty="0">
            <a:latin typeface="Aptos" panose="020B0004020202020204" pitchFamily="34" charset="0"/>
          </a:endParaRPr>
        </a:p>
      </dsp:txBody>
      <dsp:txXfrm>
        <a:off x="4027674" y="833857"/>
        <a:ext cx="3661522" cy="2196913"/>
      </dsp:txXfrm>
    </dsp:sp>
    <dsp:sp modelId="{3A5E0EA1-CF37-4746-A6F7-BC015057596A}">
      <dsp:nvSpPr>
        <dsp:cNvPr id="0" name=""/>
        <dsp:cNvSpPr/>
      </dsp:nvSpPr>
      <dsp:spPr>
        <a:xfrm>
          <a:off x="8055348" y="833857"/>
          <a:ext cx="3661522" cy="219691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buNone/>
          </a:pPr>
          <a:r>
            <a:rPr lang="en-GB" sz="2000" kern="1200" cap="none" dirty="0">
              <a:latin typeface="Aptos" panose="020B0004020202020204" pitchFamily="34" charset="0"/>
              <a:ea typeface="Calibri" panose="020F0502020204030204" pitchFamily="34" charset="0"/>
            </a:rPr>
            <a:t>R</a:t>
          </a:r>
          <a:r>
            <a:rPr lang="en-GB" sz="2000" kern="1200" cap="none" dirty="0">
              <a:effectLst/>
              <a:latin typeface="Aptos" panose="020B0004020202020204" pitchFamily="34" charset="0"/>
              <a:ea typeface="Calibri" panose="020F0502020204030204" pitchFamily="34" charset="0"/>
            </a:rPr>
            <a:t>epresentation of Black, Asian and Mixed Heritage social workers in the children’s services workforce in English councils halves between the front line and management</a:t>
          </a:r>
          <a:endParaRPr lang="en-GB" sz="2000" kern="1200" dirty="0">
            <a:latin typeface="Aptos" panose="020B0004020202020204" pitchFamily="34" charset="0"/>
          </a:endParaRPr>
        </a:p>
      </dsp:txBody>
      <dsp:txXfrm>
        <a:off x="8055348" y="833857"/>
        <a:ext cx="3661522" cy="2196913"/>
      </dsp:txXfrm>
    </dsp:sp>
    <dsp:sp modelId="{525CB73F-5D12-4AAD-9049-C641E1C0C1EF}">
      <dsp:nvSpPr>
        <dsp:cNvPr id="0" name=""/>
        <dsp:cNvSpPr/>
      </dsp:nvSpPr>
      <dsp:spPr>
        <a:xfrm>
          <a:off x="2013837" y="3396923"/>
          <a:ext cx="3661522" cy="219691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buNone/>
          </a:pPr>
          <a:r>
            <a:rPr lang="en-GB" sz="2000" kern="1200" cap="none" dirty="0">
              <a:effectLst/>
              <a:latin typeface="Aptos" panose="020B0004020202020204" pitchFamily="34" charset="0"/>
              <a:ea typeface="Calibri" panose="020F0502020204030204" pitchFamily="34" charset="0"/>
              <a:cs typeface="Lota Grotesque Alt 1 It"/>
            </a:rPr>
            <a:t>By contrast, the proportion of white social workers increases with seniority. </a:t>
          </a:r>
          <a:endParaRPr lang="en-GB" sz="2000" kern="1200" dirty="0">
            <a:latin typeface="Aptos" panose="020B0004020202020204" pitchFamily="34" charset="0"/>
          </a:endParaRPr>
        </a:p>
      </dsp:txBody>
      <dsp:txXfrm>
        <a:off x="2013837" y="3396923"/>
        <a:ext cx="3661522" cy="2196913"/>
      </dsp:txXfrm>
    </dsp:sp>
    <dsp:sp modelId="{40FE266D-34CE-47CC-AA34-91281AF94AED}">
      <dsp:nvSpPr>
        <dsp:cNvPr id="0" name=""/>
        <dsp:cNvSpPr/>
      </dsp:nvSpPr>
      <dsp:spPr>
        <a:xfrm>
          <a:off x="6041511" y="3396923"/>
          <a:ext cx="3661522" cy="219691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a:latin typeface="Aptos" panose="020B0004020202020204" pitchFamily="34" charset="0"/>
            </a:rPr>
            <a:t>92.5% of head teachers are white British</a:t>
          </a:r>
        </a:p>
      </dsp:txBody>
      <dsp:txXfrm>
        <a:off x="6041511" y="3396923"/>
        <a:ext cx="3661522" cy="21969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B7D62E-D35E-429B-A142-DB3D622EEFBB}">
      <dsp:nvSpPr>
        <dsp:cNvPr id="0" name=""/>
        <dsp:cNvSpPr/>
      </dsp:nvSpPr>
      <dsp:spPr>
        <a:xfrm>
          <a:off x="2124829" y="-5056"/>
          <a:ext cx="6113540" cy="6113540"/>
        </a:xfrm>
        <a:prstGeom prst="circularArrow">
          <a:avLst>
            <a:gd name="adj1" fmla="val 5274"/>
            <a:gd name="adj2" fmla="val 312630"/>
            <a:gd name="adj3" fmla="val 14206347"/>
            <a:gd name="adj4" fmla="val 17139777"/>
            <a:gd name="adj5" fmla="val 5477"/>
          </a:avLst>
        </a:prstGeom>
        <a:gradFill rotWithShape="0">
          <a:gsLst>
            <a:gs pos="0">
              <a:schemeClr val="accent2">
                <a:tint val="40000"/>
                <a:hueOff val="0"/>
                <a:satOff val="0"/>
                <a:lumOff val="0"/>
                <a:alphaOff val="0"/>
                <a:tint val="96000"/>
                <a:satMod val="100000"/>
                <a:lumMod val="104000"/>
              </a:schemeClr>
            </a:gs>
            <a:gs pos="78000">
              <a:schemeClr val="accent2">
                <a:tint val="40000"/>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C5CE0F8F-386E-4731-8038-B09FC75D8692}">
      <dsp:nvSpPr>
        <dsp:cNvPr id="0" name=""/>
        <dsp:cNvSpPr/>
      </dsp:nvSpPr>
      <dsp:spPr>
        <a:xfrm>
          <a:off x="4005113" y="2029"/>
          <a:ext cx="2352972" cy="1176486"/>
        </a:xfrm>
        <a:prstGeom prst="roundRect">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700" kern="1200" dirty="0"/>
            <a:t>Race Matters</a:t>
          </a:r>
        </a:p>
      </dsp:txBody>
      <dsp:txXfrm>
        <a:off x="4062544" y="59460"/>
        <a:ext cx="2238110" cy="1061624"/>
      </dsp:txXfrm>
    </dsp:sp>
    <dsp:sp modelId="{994795D1-3018-4E93-82C9-280DC2E1EFD5}">
      <dsp:nvSpPr>
        <dsp:cNvPr id="0" name=""/>
        <dsp:cNvSpPr/>
      </dsp:nvSpPr>
      <dsp:spPr>
        <a:xfrm>
          <a:off x="6152976" y="1242098"/>
          <a:ext cx="2352972" cy="1176486"/>
        </a:xfrm>
        <a:prstGeom prst="roundRect">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700" kern="1200" dirty="0"/>
            <a:t>Visibility Matters</a:t>
          </a:r>
        </a:p>
      </dsp:txBody>
      <dsp:txXfrm>
        <a:off x="6210407" y="1299529"/>
        <a:ext cx="2238110" cy="1061624"/>
      </dsp:txXfrm>
    </dsp:sp>
    <dsp:sp modelId="{869B8171-5AEB-42EF-8434-A7840DA7ED14}">
      <dsp:nvSpPr>
        <dsp:cNvPr id="0" name=""/>
        <dsp:cNvSpPr/>
      </dsp:nvSpPr>
      <dsp:spPr>
        <a:xfrm>
          <a:off x="6152976" y="3722236"/>
          <a:ext cx="2352972" cy="1176486"/>
        </a:xfrm>
        <a:prstGeom prst="roundRect">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700" kern="1200" dirty="0"/>
            <a:t>Diversity matters</a:t>
          </a:r>
        </a:p>
      </dsp:txBody>
      <dsp:txXfrm>
        <a:off x="6210407" y="3779667"/>
        <a:ext cx="2238110" cy="1061624"/>
      </dsp:txXfrm>
    </dsp:sp>
    <dsp:sp modelId="{F46AFE01-0D24-43B6-A115-51311F929FCB}">
      <dsp:nvSpPr>
        <dsp:cNvPr id="0" name=""/>
        <dsp:cNvSpPr/>
      </dsp:nvSpPr>
      <dsp:spPr>
        <a:xfrm>
          <a:off x="4005113" y="4962305"/>
          <a:ext cx="2352972" cy="1176486"/>
        </a:xfrm>
        <a:prstGeom prst="roundRect">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700" kern="1200" dirty="0"/>
            <a:t>Authenticity</a:t>
          </a:r>
        </a:p>
      </dsp:txBody>
      <dsp:txXfrm>
        <a:off x="4062544" y="5019736"/>
        <a:ext cx="2238110" cy="1061624"/>
      </dsp:txXfrm>
    </dsp:sp>
    <dsp:sp modelId="{F1E4BBE9-0B78-43DC-BFE7-628A394F9EE5}">
      <dsp:nvSpPr>
        <dsp:cNvPr id="0" name=""/>
        <dsp:cNvSpPr/>
      </dsp:nvSpPr>
      <dsp:spPr>
        <a:xfrm>
          <a:off x="1857251" y="3722236"/>
          <a:ext cx="2352972" cy="1176486"/>
        </a:xfrm>
        <a:prstGeom prst="roundRect">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700" kern="1200" dirty="0"/>
            <a:t>Talent</a:t>
          </a:r>
        </a:p>
      </dsp:txBody>
      <dsp:txXfrm>
        <a:off x="1914682" y="3779667"/>
        <a:ext cx="2238110" cy="1061624"/>
      </dsp:txXfrm>
    </dsp:sp>
    <dsp:sp modelId="{7B176253-7252-4D08-AE9C-B5BED66B53E3}">
      <dsp:nvSpPr>
        <dsp:cNvPr id="0" name=""/>
        <dsp:cNvSpPr/>
      </dsp:nvSpPr>
      <dsp:spPr>
        <a:xfrm>
          <a:off x="1857251" y="1242098"/>
          <a:ext cx="2352972" cy="1176486"/>
        </a:xfrm>
        <a:prstGeom prst="roundRect">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700" kern="1200" dirty="0"/>
            <a:t>Leadership at all levels</a:t>
          </a:r>
        </a:p>
      </dsp:txBody>
      <dsp:txXfrm>
        <a:off x="1914682" y="1299529"/>
        <a:ext cx="2238110" cy="1061624"/>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18FDB7-AFE8-4C90-9D2F-864A36947C83}" type="datetimeFigureOut">
              <a:rPr lang="en-GB" smtClean="0"/>
              <a:t>03/04/2025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7798AE-8AD3-45FA-8A70-27CCA6E844A0}" type="slidenum">
              <a:rPr lang="en-GB" smtClean="0"/>
              <a:t>‹#›</a:t>
            </a:fld>
            <a:endParaRPr lang="en-GB"/>
          </a:p>
        </p:txBody>
      </p:sp>
    </p:spTree>
    <p:extLst>
      <p:ext uri="{BB962C8B-B14F-4D97-AF65-F5344CB8AC3E}">
        <p14:creationId xmlns:p14="http://schemas.microsoft.com/office/powerpoint/2010/main" val="1328983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smtClean="0"/>
              <a:t>4/3/2025</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61586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65148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t>4/3/2025</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3470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t>4/3/2025</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96425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smtClean="0"/>
              <a:t>4/3/2025</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034610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4/3/2025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746551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4/3/2025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668501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4/3/2025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05068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smtClean="0"/>
              <a:pPr/>
              <a:t>4/3/2025</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07823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744791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4/3/2025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85986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t>4/3/2025</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30581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4/3/2025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36286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4/3/2025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00078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4/3/2025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63787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4/3/2025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58879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4/3/2025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8984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5213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4/3/2025</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7546119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hyperlink" Target="https://www.google.co.uk/search?safe=active&amp;sca_esv=0741848329eb7967&amp;biw=1920&amp;bih=911&amp;sxsrf=AHTn8zr0mmL0SmBsgqWunZs-_AQuyCIKGQ:1743003555607&amp;q=inequality&amp;si=APYL9btdBQdUL5bhtCFrP2114FKahGjiUoeoUM6Qw0e1t1c-2gu1O656Tkgz1SnF5uzOReGcv792WfFoOylDtRWAvEFhlwC_59BPta-YgQ2tn6-q-OfjWsQ%3D&amp;expnd=1&amp;sa=X&amp;ved=2ahUKEwjqyZieiqiMAxWTV0EAHekGD7QQyecJegQIJRAQ" TargetMode="External"/><Relationship Id="rId2" Type="http://schemas.openxmlformats.org/officeDocument/2006/relationships/hyperlink" Target="https://www.google.co.uk/search?safe=active&amp;sca_esv=0741848329eb7967&amp;biw=1920&amp;bih=911&amp;sxsrf=AHTn8zr0mmL0SmBsgqWunZs-_AQuyCIKGQ:1743003555607&amp;q=possessed&amp;si=APYL9bvtFLj-ISwFDyvbg6-m4pTqo6Vzm6onpabvE6K_j1fn92FMmCh-TLWOfAyCixn7FA9MskkRZJhsk1QC-8UxYneXKRRX71285bdH7_gbvlktB2kmrg4%3D&amp;expnd=1&amp;sa=X&amp;ved=2ahUKEwjqyZieiqiMAxWTV0EAHekGD7QQyecJegQIJRAP" TargetMode="External"/><Relationship Id="rId1" Type="http://schemas.openxmlformats.org/officeDocument/2006/relationships/slideLayout" Target="../slideLayouts/slideLayout18.xml"/><Relationship Id="rId4" Type="http://schemas.openxmlformats.org/officeDocument/2006/relationships/hyperlink" Target="https://www.google.co.uk/search?safe=active&amp;sca_esv=0741848329eb7967&amp;biw=1920&amp;bih=911&amp;sxsrf=AHTn8zr0mmL0SmBsgqWunZs-_AQuyCIKGQ:1743003555607&amp;q=injustice&amp;si=APYL9bvtFLj-ISwFDyvbg6-m4pTqZWg_PuSyeMEWTicvGrzWoW6iyCQTumKsKkFshEz5n5wWcPQ2q1E5mlUwsgRUbpFThuUsBKPxlA75CyT2amxv3Oz4jIo%3D&amp;expnd=1&amp;sa=X&amp;ved=2ahUKEwjqyZieiqiMAxWTV0EAHekGD7QQyecJegQIJRAR"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D4C0E-4575-A8A9-1E5E-4A56551673C4}"/>
              </a:ext>
            </a:extLst>
          </p:cNvPr>
          <p:cNvSpPr>
            <a:spLocks noGrp="1"/>
          </p:cNvSpPr>
          <p:nvPr>
            <p:ph type="ctrTitle"/>
          </p:nvPr>
        </p:nvSpPr>
        <p:spPr>
          <a:xfrm>
            <a:off x="325895" y="1028247"/>
            <a:ext cx="10215153" cy="2509213"/>
          </a:xfrm>
        </p:spPr>
        <p:txBody>
          <a:bodyPr>
            <a:normAutofit/>
          </a:bodyPr>
          <a:lstStyle/>
          <a:p>
            <a:r>
              <a:rPr lang="en-GB" b="1" dirty="0"/>
              <a:t>Diversity in Leadership </a:t>
            </a:r>
            <a:br>
              <a:rPr lang="en-GB" b="1" dirty="0"/>
            </a:br>
            <a:r>
              <a:rPr lang="en-GB" sz="1600" b="1" dirty="0">
                <a:solidFill>
                  <a:schemeClr val="bg1"/>
                </a:solidFill>
              </a:rPr>
              <a:t>.</a:t>
            </a:r>
            <a:r>
              <a:rPr lang="en-GB" b="1" dirty="0"/>
              <a:t/>
            </a:r>
            <a:br>
              <a:rPr lang="en-GB" b="1" dirty="0"/>
            </a:br>
            <a:r>
              <a:rPr lang="en-GB" sz="4400" b="1" cap="none" dirty="0"/>
              <a:t>Regional and National Context</a:t>
            </a:r>
            <a:endParaRPr lang="en-GB" b="1" cap="none" dirty="0"/>
          </a:p>
        </p:txBody>
      </p:sp>
      <p:sp>
        <p:nvSpPr>
          <p:cNvPr id="3" name="Subtitle 2">
            <a:extLst>
              <a:ext uri="{FF2B5EF4-FFF2-40B4-BE49-F238E27FC236}">
                <a16:creationId xmlns:a16="http://schemas.microsoft.com/office/drawing/2014/main" id="{BF389CB5-1FDE-8070-6768-A770C70F6CD5}"/>
              </a:ext>
            </a:extLst>
          </p:cNvPr>
          <p:cNvSpPr>
            <a:spLocks noGrp="1"/>
          </p:cNvSpPr>
          <p:nvPr>
            <p:ph type="subTitle" idx="1"/>
          </p:nvPr>
        </p:nvSpPr>
        <p:spPr>
          <a:xfrm>
            <a:off x="244941" y="5183280"/>
            <a:ext cx="8689976" cy="1371599"/>
          </a:xfrm>
        </p:spPr>
        <p:txBody>
          <a:bodyPr>
            <a:normAutofit/>
          </a:bodyPr>
          <a:lstStyle/>
          <a:p>
            <a:pPr rtl="0"/>
            <a:r>
              <a:rPr lang="en-GB" sz="2800" cap="none" dirty="0">
                <a:solidFill>
                  <a:schemeClr val="tx1">
                    <a:lumMod val="50000"/>
                    <a:lumOff val="50000"/>
                  </a:schemeClr>
                </a:solidFill>
              </a:rPr>
              <a:t>Jane Moore</a:t>
            </a:r>
          </a:p>
          <a:p>
            <a:pPr rtl="0"/>
            <a:r>
              <a:rPr lang="en-GB" sz="2800" cap="none" dirty="0">
                <a:solidFill>
                  <a:schemeClr val="tx1">
                    <a:lumMod val="50000"/>
                    <a:lumOff val="50000"/>
                  </a:schemeClr>
                </a:solidFill>
              </a:rPr>
              <a:t>Director of Children and Family Services, Leicestershire County Council</a:t>
            </a:r>
          </a:p>
          <a:p>
            <a:endParaRPr lang="en-GB" sz="2400" cap="none" dirty="0"/>
          </a:p>
        </p:txBody>
      </p:sp>
    </p:spTree>
    <p:extLst>
      <p:ext uri="{BB962C8B-B14F-4D97-AF65-F5344CB8AC3E}">
        <p14:creationId xmlns:p14="http://schemas.microsoft.com/office/powerpoint/2010/main" val="2586442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BCF8A09-8782-7693-6034-4D4710C82610}"/>
              </a:ext>
            </a:extLst>
          </p:cNvPr>
          <p:cNvSpPr txBox="1">
            <a:spLocks/>
          </p:cNvSpPr>
          <p:nvPr/>
        </p:nvSpPr>
        <p:spPr>
          <a:xfrm rot="16200000">
            <a:off x="-2374585" y="2766221"/>
            <a:ext cx="6858002"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endParaRPr lang="en-GB" dirty="0"/>
          </a:p>
        </p:txBody>
      </p:sp>
      <p:sp>
        <p:nvSpPr>
          <p:cNvPr id="11" name="Title 1">
            <a:extLst>
              <a:ext uri="{FF2B5EF4-FFF2-40B4-BE49-F238E27FC236}">
                <a16:creationId xmlns:a16="http://schemas.microsoft.com/office/drawing/2014/main" id="{4C34B40D-4CCE-EAAE-F900-E74C9BACC3A6}"/>
              </a:ext>
            </a:extLst>
          </p:cNvPr>
          <p:cNvSpPr>
            <a:spLocks noGrp="1"/>
          </p:cNvSpPr>
          <p:nvPr>
            <p:ph type="title"/>
          </p:nvPr>
        </p:nvSpPr>
        <p:spPr>
          <a:xfrm rot="16200000">
            <a:off x="-2418037" y="2884203"/>
            <a:ext cx="6391835" cy="1358538"/>
          </a:xfrm>
        </p:spPr>
        <p:txBody>
          <a:bodyPr/>
          <a:lstStyle/>
          <a:p>
            <a:r>
              <a:rPr lang="en-GB" sz="3600" b="1" dirty="0">
                <a:latin typeface="Calibri" panose="020F0502020204030204" pitchFamily="34" charset="0"/>
                <a:ea typeface="Calibri" panose="020F0502020204030204" pitchFamily="34" charset="0"/>
              </a:rPr>
              <a:t>Regional improvement plan</a:t>
            </a:r>
            <a:endParaRPr lang="en-GB" dirty="0"/>
          </a:p>
        </p:txBody>
      </p:sp>
      <p:graphicFrame>
        <p:nvGraphicFramePr>
          <p:cNvPr id="12" name="Diagram 11">
            <a:extLst>
              <a:ext uri="{FF2B5EF4-FFF2-40B4-BE49-F238E27FC236}">
                <a16:creationId xmlns:a16="http://schemas.microsoft.com/office/drawing/2014/main" id="{49E92EC9-38FB-54E0-A207-DDA9E263CEDD}"/>
              </a:ext>
            </a:extLst>
          </p:cNvPr>
          <p:cNvGraphicFramePr/>
          <p:nvPr>
            <p:extLst>
              <p:ext uri="{D42A27DB-BD31-4B8C-83A1-F6EECF244321}">
                <p14:modId xmlns:p14="http://schemas.microsoft.com/office/powerpoint/2010/main" val="1503441403"/>
              </p:ext>
            </p:extLst>
          </p:nvPr>
        </p:nvGraphicFramePr>
        <p:xfrm>
          <a:off x="1523999" y="0"/>
          <a:ext cx="9663953" cy="67862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2691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7953E305-D086-A0ED-C992-7CFB755B1EE6}"/>
              </a:ext>
            </a:extLst>
          </p:cNvPr>
          <p:cNvSpPr txBox="1">
            <a:spLocks/>
          </p:cNvSpPr>
          <p:nvPr/>
        </p:nvSpPr>
        <p:spPr>
          <a:xfrm>
            <a:off x="2689412" y="1400617"/>
            <a:ext cx="9206754" cy="1719102"/>
          </a:xfrm>
          <a:prstGeom prst="rect">
            <a:avLst/>
          </a:prstGeom>
        </p:spPr>
        <p:txBody>
          <a:bodyPr rtlCol="0"/>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r">
              <a:buNone/>
            </a:pPr>
            <a:r>
              <a:rPr lang="en-GB" sz="1800" cap="none" dirty="0">
                <a:effectLst/>
                <a:latin typeface="Calibri" panose="020F0502020204030204" pitchFamily="34" charset="0"/>
                <a:ea typeface="Calibri" panose="020F0502020204030204" pitchFamily="34" charset="0"/>
              </a:rPr>
              <a:t>.</a:t>
            </a:r>
            <a:endParaRPr lang="en-GB" sz="3200" b="1" cap="none" dirty="0"/>
          </a:p>
        </p:txBody>
      </p:sp>
      <p:sp>
        <p:nvSpPr>
          <p:cNvPr id="12" name="Text Placeholder 8">
            <a:extLst>
              <a:ext uri="{FF2B5EF4-FFF2-40B4-BE49-F238E27FC236}">
                <a16:creationId xmlns:a16="http://schemas.microsoft.com/office/drawing/2014/main" id="{14A795B2-F130-B79E-B0B0-5B6593C3B3F1}"/>
              </a:ext>
            </a:extLst>
          </p:cNvPr>
          <p:cNvSpPr txBox="1">
            <a:spLocks/>
          </p:cNvSpPr>
          <p:nvPr/>
        </p:nvSpPr>
        <p:spPr>
          <a:xfrm>
            <a:off x="4539647" y="5778970"/>
            <a:ext cx="7889965" cy="901238"/>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nSpc>
                <a:spcPct val="150000"/>
              </a:lnSpc>
              <a:buNone/>
            </a:pPr>
            <a:endParaRPr lang="en-GB" sz="1800" cap="none" dirty="0">
              <a:effectLst/>
              <a:latin typeface="Lota Grotesque Alt 1 It"/>
              <a:ea typeface="Calibri" panose="020F0502020204030204" pitchFamily="34" charset="0"/>
              <a:cs typeface="Lota Grotesque Alt 1 It"/>
            </a:endParaRPr>
          </a:p>
        </p:txBody>
      </p:sp>
      <p:graphicFrame>
        <p:nvGraphicFramePr>
          <p:cNvPr id="7" name="Diagram 6">
            <a:extLst>
              <a:ext uri="{FF2B5EF4-FFF2-40B4-BE49-F238E27FC236}">
                <a16:creationId xmlns:a16="http://schemas.microsoft.com/office/drawing/2014/main" id="{24D51981-5EF7-DCFA-15EB-6485AC141484}"/>
              </a:ext>
            </a:extLst>
          </p:cNvPr>
          <p:cNvGraphicFramePr/>
          <p:nvPr>
            <p:extLst>
              <p:ext uri="{D42A27DB-BD31-4B8C-83A1-F6EECF244321}">
                <p14:modId xmlns:p14="http://schemas.microsoft.com/office/powerpoint/2010/main" val="2684978244"/>
              </p:ext>
            </p:extLst>
          </p:nvPr>
        </p:nvGraphicFramePr>
        <p:xfrm>
          <a:off x="233081" y="224118"/>
          <a:ext cx="11716871" cy="64276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6549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D0C55BC9-0886-9F2F-47C1-5E667BB99FA8}"/>
              </a:ext>
            </a:extLst>
          </p:cNvPr>
          <p:cNvGraphicFramePr>
            <a:graphicFrameLocks noGrp="1"/>
          </p:cNvGraphicFramePr>
          <p:nvPr>
            <p:ph sz="quarter" idx="13"/>
            <p:extLst>
              <p:ext uri="{D42A27DB-BD31-4B8C-83A1-F6EECF244321}">
                <p14:modId xmlns:p14="http://schemas.microsoft.com/office/powerpoint/2010/main" val="3259957059"/>
              </p:ext>
            </p:extLst>
          </p:nvPr>
        </p:nvGraphicFramePr>
        <p:xfrm>
          <a:off x="914400" y="403413"/>
          <a:ext cx="10363200" cy="61408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0034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2D54F14-F1C4-E4ED-1FD1-885CC947718E}"/>
              </a:ext>
            </a:extLst>
          </p:cNvPr>
          <p:cNvPicPr>
            <a:picLocks noChangeAspect="1"/>
          </p:cNvPicPr>
          <p:nvPr/>
        </p:nvPicPr>
        <p:blipFill>
          <a:blip r:embed="rId2"/>
          <a:stretch>
            <a:fillRect/>
          </a:stretch>
        </p:blipFill>
        <p:spPr>
          <a:xfrm>
            <a:off x="387507" y="313765"/>
            <a:ext cx="5096965" cy="5456903"/>
          </a:xfrm>
          <a:prstGeom prst="rect">
            <a:avLst/>
          </a:prstGeom>
        </p:spPr>
      </p:pic>
      <p:sp>
        <p:nvSpPr>
          <p:cNvPr id="7" name="TextBox 6">
            <a:extLst>
              <a:ext uri="{FF2B5EF4-FFF2-40B4-BE49-F238E27FC236}">
                <a16:creationId xmlns:a16="http://schemas.microsoft.com/office/drawing/2014/main" id="{94B575BD-BCDF-F43C-1940-14348C5D0D8E}"/>
              </a:ext>
            </a:extLst>
          </p:cNvPr>
          <p:cNvSpPr txBox="1"/>
          <p:nvPr/>
        </p:nvSpPr>
        <p:spPr>
          <a:xfrm>
            <a:off x="5871595" y="2343257"/>
            <a:ext cx="5836312" cy="3416320"/>
          </a:xfrm>
          <a:prstGeom prst="rect">
            <a:avLst/>
          </a:prstGeom>
          <a:noFill/>
        </p:spPr>
        <p:txBody>
          <a:bodyPr wrap="square" rtlCol="0">
            <a:spAutoFit/>
          </a:bodyPr>
          <a:lstStyle/>
          <a:p>
            <a:pPr algn="r"/>
            <a:r>
              <a:rPr lang="en-GB" sz="2400" dirty="0">
                <a:effectLst/>
                <a:latin typeface="Calibri" panose="020F0502020204030204" pitchFamily="34" charset="0"/>
                <a:ea typeface="Calibri" panose="020F0502020204030204" pitchFamily="34" charset="0"/>
              </a:rPr>
              <a:t>‘no specific naming or use of the term ‘racism’ in any of the reviews looked at’</a:t>
            </a:r>
          </a:p>
          <a:p>
            <a:pPr algn="r"/>
            <a:endParaRPr lang="en-GB" sz="2400" dirty="0">
              <a:effectLst/>
              <a:latin typeface="Calibri" panose="020F0502020204030204" pitchFamily="34" charset="0"/>
              <a:ea typeface="Calibri" panose="020F0502020204030204" pitchFamily="34" charset="0"/>
            </a:endParaRPr>
          </a:p>
          <a:p>
            <a:pPr algn="r"/>
            <a:endParaRPr lang="en-GB" sz="2400" dirty="0">
              <a:latin typeface="Calibri" panose="020F0502020204030204" pitchFamily="34" charset="0"/>
              <a:ea typeface="Calibri" panose="020F0502020204030204" pitchFamily="34" charset="0"/>
            </a:endParaRPr>
          </a:p>
          <a:p>
            <a:pPr algn="r"/>
            <a:endParaRPr lang="en-GB" sz="2400" dirty="0">
              <a:effectLst/>
              <a:latin typeface="Calibri" panose="020F0502020204030204" pitchFamily="34" charset="0"/>
              <a:ea typeface="Calibri" panose="020F0502020204030204" pitchFamily="34" charset="0"/>
            </a:endParaRPr>
          </a:p>
          <a:p>
            <a:pPr algn="r"/>
            <a:r>
              <a:rPr lang="en-GB" sz="2400" dirty="0">
                <a:effectLst/>
                <a:latin typeface="Calibri" panose="020F0502020204030204" pitchFamily="34" charset="0"/>
                <a:ea typeface="Calibri" panose="020F0502020204030204" pitchFamily="34" charset="0"/>
                <a:cs typeface="Calibri" panose="020F0502020204030204" pitchFamily="34" charset="0"/>
              </a:rPr>
              <a:t>‘reviews were “silent” about the presence of racial bias in professionals’ decision making and on the role of racism in services’ responses to families.’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3048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D7B90-9481-2DD0-324D-492C63A89AE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6F77AE6-BD70-AFC2-2975-7E6C3B74BA69}"/>
              </a:ext>
            </a:extLst>
          </p:cNvPr>
          <p:cNvSpPr>
            <a:spLocks noGrp="1"/>
          </p:cNvSpPr>
          <p:nvPr>
            <p:ph sz="quarter" idx="13"/>
          </p:nvPr>
        </p:nvSpPr>
        <p:spPr/>
        <p:txBody>
          <a:bodyPr/>
          <a:lstStyle/>
          <a:p>
            <a:endParaRPr lang="en-GB"/>
          </a:p>
        </p:txBody>
      </p:sp>
      <p:pic>
        <p:nvPicPr>
          <p:cNvPr id="4" name="Picture 2" descr="How racism harms children - Harvard Health">
            <a:extLst>
              <a:ext uri="{FF2B5EF4-FFF2-40B4-BE49-F238E27FC236}">
                <a16:creationId xmlns:a16="http://schemas.microsoft.com/office/drawing/2014/main" id="{7B2B08E2-E2D3-629B-E9FB-E94BE35E4B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6592" b="6592"/>
          <a:stretch>
            <a:fillRect/>
          </a:stretch>
        </p:blipFill>
        <p:spPr bwMode="auto">
          <a:xfrm>
            <a:off x="0" y="0"/>
            <a:ext cx="12192000" cy="727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427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3AB1007-AF4D-95AF-F900-FED6FA357C46}"/>
              </a:ext>
            </a:extLst>
          </p:cNvPr>
          <p:cNvSpPr txBox="1"/>
          <p:nvPr/>
        </p:nvSpPr>
        <p:spPr>
          <a:xfrm>
            <a:off x="2093977" y="924082"/>
            <a:ext cx="9189720" cy="2554545"/>
          </a:xfrm>
          <a:prstGeom prst="rect">
            <a:avLst/>
          </a:prstGeom>
          <a:noFill/>
        </p:spPr>
        <p:txBody>
          <a:bodyPr wrap="square" rtlCol="0">
            <a:spAutoFit/>
          </a:bodyPr>
          <a:lstStyle/>
          <a:p>
            <a:pPr algn="r"/>
            <a:r>
              <a:rPr lang="en-GB" sz="3200" b="1" dirty="0">
                <a:latin typeface="+mj-lt"/>
              </a:rPr>
              <a:t>White Privilege</a:t>
            </a:r>
          </a:p>
          <a:p>
            <a:pPr algn="r"/>
            <a:endParaRPr lang="en-GB" sz="3200" b="1" dirty="0">
              <a:latin typeface="+mj-lt"/>
            </a:endParaRPr>
          </a:p>
          <a:p>
            <a:pPr algn="r"/>
            <a:r>
              <a:rPr lang="en-GB" sz="3200" dirty="0">
                <a:latin typeface="+mj-lt"/>
              </a:rPr>
              <a:t>Unearned advantage based on race, which can be observed both systemically and individually</a:t>
            </a:r>
          </a:p>
        </p:txBody>
      </p:sp>
      <p:sp>
        <p:nvSpPr>
          <p:cNvPr id="11" name="TextBox 10">
            <a:extLst>
              <a:ext uri="{FF2B5EF4-FFF2-40B4-BE49-F238E27FC236}">
                <a16:creationId xmlns:a16="http://schemas.microsoft.com/office/drawing/2014/main" id="{5C3DFB32-B496-7255-93BB-AECC02B8107B}"/>
              </a:ext>
            </a:extLst>
          </p:cNvPr>
          <p:cNvSpPr txBox="1"/>
          <p:nvPr/>
        </p:nvSpPr>
        <p:spPr>
          <a:xfrm>
            <a:off x="402336" y="4050792"/>
            <a:ext cx="10296144" cy="2554545"/>
          </a:xfrm>
          <a:prstGeom prst="rect">
            <a:avLst/>
          </a:prstGeom>
          <a:noFill/>
        </p:spPr>
        <p:txBody>
          <a:bodyPr wrap="square" rtlCol="0">
            <a:spAutoFit/>
          </a:bodyPr>
          <a:lstStyle/>
          <a:p>
            <a:r>
              <a:rPr lang="en-GB" sz="3200" b="1" i="0" dirty="0">
                <a:effectLst/>
                <a:latin typeface="+mj-lt"/>
              </a:rPr>
              <a:t>White Privilege</a:t>
            </a:r>
          </a:p>
          <a:p>
            <a:endParaRPr lang="en-GB" sz="3200" b="1" i="0" dirty="0">
              <a:effectLst/>
              <a:latin typeface="+mj-lt"/>
            </a:endParaRPr>
          </a:p>
          <a:p>
            <a:r>
              <a:rPr lang="en-GB" sz="3200" dirty="0">
                <a:latin typeface="+mj-lt"/>
              </a:rPr>
              <a:t>I</a:t>
            </a:r>
            <a:r>
              <a:rPr lang="en-GB" sz="3200" b="0" i="0" dirty="0">
                <a:effectLst/>
                <a:latin typeface="+mj-lt"/>
              </a:rPr>
              <a:t>nherent advantages </a:t>
            </a:r>
            <a:r>
              <a:rPr lang="en-GB" sz="3200" b="0" i="0" u="none" strike="noStrike" dirty="0">
                <a:effectLst/>
                <a:latin typeface="+mj-lt"/>
                <a:hlinkClick r:id="rId2">
                  <a:extLst>
                    <a:ext uri="{A12FA001-AC4F-418D-AE19-62706E023703}">
                      <ahyp:hlinkClr xmlns:ahyp="http://schemas.microsoft.com/office/drawing/2018/hyperlinkcolor" xmlns="" val="tx"/>
                    </a:ext>
                  </a:extLst>
                </a:hlinkClick>
              </a:rPr>
              <a:t>possessed</a:t>
            </a:r>
            <a:r>
              <a:rPr lang="en-GB" sz="3200" b="0" i="0" dirty="0">
                <a:effectLst/>
                <a:latin typeface="+mj-lt"/>
              </a:rPr>
              <a:t> by a white person on the basis of their race in a society characterized by racial </a:t>
            </a:r>
            <a:r>
              <a:rPr lang="en-GB" sz="3200" b="0" i="0" u="none" strike="noStrike" dirty="0">
                <a:effectLst/>
                <a:latin typeface="+mj-lt"/>
                <a:hlinkClick r:id="rId3">
                  <a:extLst>
                    <a:ext uri="{A12FA001-AC4F-418D-AE19-62706E023703}">
                      <ahyp:hlinkClr xmlns:ahyp="http://schemas.microsoft.com/office/drawing/2018/hyperlinkcolor" xmlns="" val="tx"/>
                    </a:ext>
                  </a:extLst>
                </a:hlinkClick>
              </a:rPr>
              <a:t>inequality</a:t>
            </a:r>
            <a:r>
              <a:rPr lang="en-GB" sz="3200" b="0" i="0" dirty="0">
                <a:effectLst/>
                <a:latin typeface="+mj-lt"/>
              </a:rPr>
              <a:t> and </a:t>
            </a:r>
            <a:r>
              <a:rPr lang="en-GB" sz="3200" b="0" i="0" u="none" strike="noStrike" dirty="0">
                <a:effectLst/>
                <a:latin typeface="+mj-lt"/>
                <a:hlinkClick r:id="rId4">
                  <a:extLst>
                    <a:ext uri="{A12FA001-AC4F-418D-AE19-62706E023703}">
                      <ahyp:hlinkClr xmlns:ahyp="http://schemas.microsoft.com/office/drawing/2018/hyperlinkcolor" xmlns="" val="tx"/>
                    </a:ext>
                  </a:extLst>
                </a:hlinkClick>
              </a:rPr>
              <a:t>injustice</a:t>
            </a:r>
            <a:endParaRPr lang="en-GB" sz="3200" dirty="0">
              <a:latin typeface="+mj-lt"/>
            </a:endParaRPr>
          </a:p>
        </p:txBody>
      </p:sp>
    </p:spTree>
    <p:extLst>
      <p:ext uri="{BB962C8B-B14F-4D97-AF65-F5344CB8AC3E}">
        <p14:creationId xmlns:p14="http://schemas.microsoft.com/office/powerpoint/2010/main" val="482672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E2760DC-805D-7189-D855-87DCA9C9F81C}"/>
              </a:ext>
            </a:extLst>
          </p:cNvPr>
          <p:cNvPicPr>
            <a:picLocks noGrp="1" noChangeAspect="1"/>
          </p:cNvPicPr>
          <p:nvPr>
            <p:ph sz="quarter" idx="13"/>
          </p:nvPr>
        </p:nvPicPr>
        <p:blipFill>
          <a:blip r:embed="rId2"/>
          <a:stretch>
            <a:fillRect/>
          </a:stretch>
        </p:blipFill>
        <p:spPr>
          <a:xfrm>
            <a:off x="114044" y="152111"/>
            <a:ext cx="6575840" cy="3682470"/>
          </a:xfrm>
          <a:prstGeom prst="rect">
            <a:avLst/>
          </a:prstGeom>
        </p:spPr>
      </p:pic>
      <p:pic>
        <p:nvPicPr>
          <p:cNvPr id="2" name="Picture Placeholder 11">
            <a:extLst>
              <a:ext uri="{FF2B5EF4-FFF2-40B4-BE49-F238E27FC236}">
                <a16:creationId xmlns:a16="http://schemas.microsoft.com/office/drawing/2014/main" id="{9D219A48-3890-E3E6-A8B2-1B918C0ECAD9}"/>
              </a:ext>
            </a:extLst>
          </p:cNvPr>
          <p:cNvPicPr>
            <a:picLocks noChangeAspect="1"/>
          </p:cNvPicPr>
          <p:nvPr/>
        </p:nvPicPr>
        <p:blipFill>
          <a:blip r:embed="rId3"/>
          <a:srcRect l="8350" r="8350"/>
          <a:stretch>
            <a:fillRect/>
          </a:stretch>
        </p:blipFill>
        <p:spPr>
          <a:xfrm>
            <a:off x="6931742" y="1725021"/>
            <a:ext cx="4886623" cy="4883690"/>
          </a:xfrm>
          <a:prstGeom prst="rect">
            <a:avLst/>
          </a:prstGeom>
        </p:spPr>
      </p:pic>
    </p:spTree>
    <p:extLst>
      <p:ext uri="{BB962C8B-B14F-4D97-AF65-F5344CB8AC3E}">
        <p14:creationId xmlns:p14="http://schemas.microsoft.com/office/powerpoint/2010/main" val="3296090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045C3E-557C-436A-ED93-9A5315EEB11D}"/>
              </a:ext>
            </a:extLst>
          </p:cNvPr>
          <p:cNvSpPr>
            <a:spLocks noGrp="1"/>
          </p:cNvSpPr>
          <p:nvPr>
            <p:ph sz="quarter" idx="13"/>
          </p:nvPr>
        </p:nvSpPr>
        <p:spPr/>
        <p:txBody>
          <a:bodyPr>
            <a:normAutofit/>
          </a:bodyPr>
          <a:lstStyle/>
          <a:p>
            <a:pPr marL="0" indent="0" algn="ctr">
              <a:buNone/>
            </a:pPr>
            <a:r>
              <a:rPr lang="en-GB" sz="7200" dirty="0"/>
              <a:t>Thank you</a:t>
            </a:r>
          </a:p>
        </p:txBody>
      </p:sp>
    </p:spTree>
    <p:extLst>
      <p:ext uri="{BB962C8B-B14F-4D97-AF65-F5344CB8AC3E}">
        <p14:creationId xmlns:p14="http://schemas.microsoft.com/office/powerpoint/2010/main" val="3706572101"/>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489</TotalTime>
  <Words>281</Words>
  <Application>Microsoft Office PowerPoint</Application>
  <PresentationFormat>Widescreen</PresentationFormat>
  <Paragraphs>35</Paragraphs>
  <Slides>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Aptos</vt:lpstr>
      <vt:lpstr>Arial</vt:lpstr>
      <vt:lpstr>Calibri</vt:lpstr>
      <vt:lpstr>Century Gothic</vt:lpstr>
      <vt:lpstr>Lota Grotesque Alt 1 It</vt:lpstr>
      <vt:lpstr>Symbol</vt:lpstr>
      <vt:lpstr>Times New Roman</vt:lpstr>
      <vt:lpstr>Vapor Trail</vt:lpstr>
      <vt:lpstr>Diversity in Leadership  . Regional and National Context</vt:lpstr>
      <vt:lpstr>Regional improvement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Diversity in Children’s Services Leadership Teams</dc:title>
  <dc:creator>Jane Moore</dc:creator>
  <cp:lastModifiedBy>Jodie</cp:lastModifiedBy>
  <cp:revision>5</cp:revision>
  <dcterms:created xsi:type="dcterms:W3CDTF">2024-03-22T12:46:01Z</dcterms:created>
  <dcterms:modified xsi:type="dcterms:W3CDTF">2025-04-03T14:37:37Z</dcterms:modified>
</cp:coreProperties>
</file>